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7" r:id="rId6"/>
    <p:sldId id="258" r:id="rId7"/>
    <p:sldId id="268" r:id="rId8"/>
    <p:sldId id="269" r:id="rId9"/>
    <p:sldId id="266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3DE5"/>
    <a:srgbClr val="666666"/>
    <a:srgbClr val="7BEBD8"/>
    <a:srgbClr val="8335E5"/>
    <a:srgbClr val="6B8DE1"/>
    <a:srgbClr val="6C92E1"/>
    <a:srgbClr val="6313DC"/>
    <a:srgbClr val="1E3ADA"/>
    <a:srgbClr val="030553"/>
    <a:srgbClr val="7D4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52" autoAdjust="0"/>
  </p:normalViewPr>
  <p:slideViewPr>
    <p:cSldViewPr snapToGrid="0" showGuides="1">
      <p:cViewPr varScale="1">
        <p:scale>
          <a:sx n="83" d="100"/>
          <a:sy n="83" d="100"/>
        </p:scale>
        <p:origin x="48" y="82"/>
      </p:cViewPr>
      <p:guideLst>
        <p:guide orient="horz" pos="2064"/>
        <p:guide pos="3840"/>
        <p:guide pos="45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AF506F9-91AB-457B-A321-BA32DFC452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71BC67-B9B6-41AE-BB4E-51234F2098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EF8425-799E-4BB3-93FC-DB50D75463C2}" type="datetime1">
              <a:rPr lang="ru-RU" smtClean="0"/>
              <a:t>18.12.2024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E2BB79-F5ED-4C7F-A869-D9A323F2CA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0207CB-184F-4400-BBE4-E0B71DE062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28996C-DF1E-45F4-80FD-86472FDB10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84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9FE1B3-CAF9-4AB4-BF0F-EF4449266F5B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909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05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2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7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0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00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0E3B86-8017-4DDB-873C-B192BA975714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8BEB3D-820A-4993-85CA-946D2E0AECD3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19EF33-7D17-4F1E-BF13-521EC8C53CF3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63C0E1-821C-4080-90BA-714C325B9CB0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8BCAE7-D13D-4B3C-A730-518924538B3A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76079A-FC00-496A-AE4E-7D121DC53F0B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CF0AE3-FE8D-4634-8838-1D4614CE2796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17365E-AC06-41FC-B1FE-F45D5FD9DFA9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DF3DEE-969A-4699-A3DB-585B7CC37D32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656669-AB1C-4B0D-B3DD-9A3D4FE861ED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FBA9B3-027E-465A-82C8-72569465AF71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3E6836B-BA39-4ED9-9BFE-18A9A741A5DA}" type="datetime1">
              <a:rPr lang="ru-RU" noProof="0" smtClean="0"/>
              <a:t>18.12.2024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1 с информацией о кадрах</a:t>
            </a:r>
          </a:p>
        </p:txBody>
      </p:sp>
      <p:sp>
        <p:nvSpPr>
          <p:cNvPr id="24" name="Надпись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768703" y="1570505"/>
            <a:ext cx="6484353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Социальный</a:t>
            </a:r>
          </a:p>
          <a:p>
            <a:pPr rtl="0"/>
            <a:r>
              <a:rPr lang="ru-RU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сертификат дополнительного образования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768703" y="5153734"/>
            <a:ext cx="4574340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0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Что это такое и как его получить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E504344-8563-476C-9EF9-4200B272F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22609" y="-3312859"/>
            <a:ext cx="8948964" cy="12105059"/>
            <a:chOff x="4855953" y="-2833465"/>
            <a:chExt cx="8948964" cy="12105059"/>
          </a:xfrm>
        </p:grpSpPr>
        <p:sp>
          <p:nvSpPr>
            <p:cNvPr id="18" name="Полилиния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1 с информацией о кадрах</a:t>
            </a:r>
          </a:p>
        </p:txBody>
      </p:sp>
      <p:sp>
        <p:nvSpPr>
          <p:cNvPr id="24" name="Надпись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3500779" y="898819"/>
            <a:ext cx="825579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3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Социальный сертификат </a:t>
            </a:r>
          </a:p>
          <a:p>
            <a:pPr rtl="0"/>
            <a:r>
              <a:rPr lang="ru-RU" sz="3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дополнительного образования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3500779" y="2592983"/>
            <a:ext cx="8255791" cy="307776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0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Это право ребенка обучаться по программам дополнительного образования за счет средств государства. Он позволяет посещать научные, творческие, спортивные и другие занятия за счет бюджетных средств.</a:t>
            </a:r>
          </a:p>
          <a:p>
            <a:pPr rtl="0"/>
            <a:endParaRPr lang="ru-RU" sz="20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sz="20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Сертификат существует только в электронной форме и позволяет ребенку записаться как в бесплатный кружок (финансируемый государством), так и в платный. Платный кружок можно частично или полностью оплатить с помощью сертификата. Уточните, принимает ли организация его к оплате.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E504344-8563-476C-9EF9-4200B272F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83185" y="-2666107"/>
            <a:ext cx="8948964" cy="12105059"/>
            <a:chOff x="4855953" y="-2833465"/>
            <a:chExt cx="8948964" cy="12105059"/>
          </a:xfrm>
        </p:grpSpPr>
        <p:sp>
          <p:nvSpPr>
            <p:cNvPr id="18" name="Полилиния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05063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 5">
            <a:extLst>
              <a:ext uri="{FF2B5EF4-FFF2-40B4-BE49-F238E27FC236}">
                <a16:creationId xmlns:a16="http://schemas.microsoft.com/office/drawing/2014/main" id="{6BFCD1AA-E1CA-41D6-8605-56AFEBE4EEE3}"/>
              </a:ext>
            </a:extLst>
          </p:cNvPr>
          <p:cNvSpPr/>
          <p:nvPr/>
        </p:nvSpPr>
        <p:spPr>
          <a:xfrm>
            <a:off x="1536168" y="1480872"/>
            <a:ext cx="61206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9101D99-B002-4698-9C7E-C942B9AA2D39}"/>
              </a:ext>
            </a:extLst>
          </p:cNvPr>
          <p:cNvSpPr/>
          <p:nvPr/>
        </p:nvSpPr>
        <p:spPr>
          <a:xfrm>
            <a:off x="2510633" y="1350799"/>
            <a:ext cx="7839168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 rtl="0"/>
            <a:r>
              <a:rPr lang="ru-RU" sz="1600" b="1" i="1" u="sng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Возраст пользователя.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Сертификат ДО можно оформить на каждого ребенка в семье от 5 до 17 лет.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4FF47BA-9557-4442-8E2A-74A4F4AAD237}"/>
              </a:ext>
            </a:extLst>
          </p:cNvPr>
          <p:cNvSpPr/>
          <p:nvPr/>
        </p:nvSpPr>
        <p:spPr>
          <a:xfrm>
            <a:off x="1536168" y="2243111"/>
            <a:ext cx="61206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: Скругленные углы 10">
            <a:extLst>
              <a:ext uri="{FF2B5EF4-FFF2-40B4-BE49-F238E27FC236}">
                <a16:creationId xmlns:a16="http://schemas.microsoft.com/office/drawing/2014/main" id="{6B458D5C-BDF7-4A75-A4E8-B99128DCD84A}"/>
              </a:ext>
            </a:extLst>
          </p:cNvPr>
          <p:cNvSpPr/>
          <p:nvPr/>
        </p:nvSpPr>
        <p:spPr>
          <a:xfrm>
            <a:off x="1536168" y="3060046"/>
            <a:ext cx="61206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A17B45E-57F0-4725-89C0-3CD74A5097A3}"/>
              </a:ext>
            </a:extLst>
          </p:cNvPr>
          <p:cNvSpPr/>
          <p:nvPr/>
        </p:nvSpPr>
        <p:spPr>
          <a:xfrm>
            <a:off x="2438327" y="2150695"/>
            <a:ext cx="7839169" cy="147732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 rtl="0"/>
            <a:r>
              <a:rPr lang="ru-RU" sz="1600" b="1" i="1" u="sng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Как работает.</a:t>
            </a:r>
            <a:r>
              <a:rPr lang="ru-RU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Средства поступают на счет сертификата после зачисления на программу. В каждом муниципальном образовании номинал сертификата может отличаться. Одного сертификата может хватить на оплату только одной программы или нескольких программ в зависимости от их стоимости. Подробности о стоимости программ и размере финансового обеспечения сертификата можно узнать в организациях дополнительного образования и в Муниципальном опорном центре.</a:t>
            </a:r>
          </a:p>
        </p:txBody>
      </p:sp>
      <p:sp>
        <p:nvSpPr>
          <p:cNvPr id="13" name="Прямоугольник: Скругленные углы 12">
            <a:extLst>
              <a:ext uri="{FF2B5EF4-FFF2-40B4-BE49-F238E27FC236}">
                <a16:creationId xmlns:a16="http://schemas.microsoft.com/office/drawing/2014/main" id="{64E3D015-D1E6-40C0-B820-5D2B0144652D}"/>
              </a:ext>
            </a:extLst>
          </p:cNvPr>
          <p:cNvSpPr/>
          <p:nvPr/>
        </p:nvSpPr>
        <p:spPr>
          <a:xfrm>
            <a:off x="1510317" y="4171799"/>
            <a:ext cx="606509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A2787E81-0672-7348-8BAE-E9515F87C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81367" y="-4860244"/>
            <a:ext cx="8948964" cy="12105059"/>
            <a:chOff x="4855953" y="-2833465"/>
            <a:chExt cx="8948964" cy="12105059"/>
          </a:xfrm>
        </p:grpSpPr>
        <p:sp>
          <p:nvSpPr>
            <p:cNvPr id="38" name="Полилиния 10">
              <a:extLst>
                <a:ext uri="{FF2B5EF4-FFF2-40B4-BE49-F238E27FC236}">
                  <a16:creationId xmlns:a16="http://schemas.microsoft.com/office/drawing/2014/main" id="{99702ADE-779D-09A4-F4DC-E1AE12B8616D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9" name="Полилиния 11">
              <a:extLst>
                <a:ext uri="{FF2B5EF4-FFF2-40B4-BE49-F238E27FC236}">
                  <a16:creationId xmlns:a16="http://schemas.microsoft.com/office/drawing/2014/main" id="{29C62EA0-076F-7F72-FC93-BD3743C3799A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0" name="Полилиния 12">
              <a:extLst>
                <a:ext uri="{FF2B5EF4-FFF2-40B4-BE49-F238E27FC236}">
                  <a16:creationId xmlns:a16="http://schemas.microsoft.com/office/drawing/2014/main" id="{1AE68039-11A9-920E-A1FA-7BE2649FEFD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15" name="Заголовок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2 с информацией о кадрах</a:t>
            </a:r>
          </a:p>
        </p:txBody>
      </p:sp>
      <p:sp>
        <p:nvSpPr>
          <p:cNvPr id="2" name="Надпись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2291665" y="263299"/>
            <a:ext cx="8058136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30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Самое главное о социальном сертификате дополнительного образования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DB9DA55-0D41-F43F-6BE3-BDD1C8287F6A}"/>
              </a:ext>
            </a:extLst>
          </p:cNvPr>
          <p:cNvSpPr/>
          <p:nvPr/>
        </p:nvSpPr>
        <p:spPr>
          <a:xfrm>
            <a:off x="2464152" y="3817102"/>
            <a:ext cx="7839170" cy="98488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 rtl="0"/>
            <a:r>
              <a:rPr lang="ru-RU" sz="1600" b="1" i="1" u="sng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Где принимают.</a:t>
            </a:r>
            <a:r>
              <a:rPr lang="ru-RU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Сертификатом можно оплатить занятия в учреждениях, которые подведомственны Министерству образования Ростовской области. Вы можете записаться на кружок через портал Госуслуги или при личном обращении в образовательное учреждение.</a:t>
            </a:r>
          </a:p>
        </p:txBody>
      </p:sp>
      <p:sp>
        <p:nvSpPr>
          <p:cNvPr id="25" name="Прямоугольник: Скругленные углы 12">
            <a:extLst>
              <a:ext uri="{FF2B5EF4-FFF2-40B4-BE49-F238E27FC236}">
                <a16:creationId xmlns:a16="http://schemas.microsoft.com/office/drawing/2014/main" id="{EC2B6FDE-FFA9-6557-7C31-4BC7628BF323}"/>
              </a:ext>
            </a:extLst>
          </p:cNvPr>
          <p:cNvSpPr/>
          <p:nvPr/>
        </p:nvSpPr>
        <p:spPr>
          <a:xfrm>
            <a:off x="1560162" y="5326545"/>
            <a:ext cx="606508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01B969E-EDEF-9C07-F117-5B6FE198443F}"/>
              </a:ext>
            </a:extLst>
          </p:cNvPr>
          <p:cNvSpPr/>
          <p:nvPr/>
        </p:nvSpPr>
        <p:spPr>
          <a:xfrm>
            <a:off x="2464152" y="5032173"/>
            <a:ext cx="7839171" cy="73866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just" rtl="0"/>
            <a:r>
              <a:rPr lang="ru-RU" sz="1600" b="1" i="1" u="sng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ВАЖНО!  Сертификат нельзя обналичить или оплатить занятия в школах искусств. Сертификат – это не материальный документ, а электронная запись, подтверждающая право ребенка на обучение в выбранном кружке.</a:t>
            </a:r>
            <a:endParaRPr lang="ru-RU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48C7860B-DE2F-6C5D-4F02-37EEDC54F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8140560" y="-3577123"/>
            <a:ext cx="8948964" cy="12105059"/>
            <a:chOff x="4855953" y="-2833465"/>
            <a:chExt cx="8948964" cy="12105059"/>
          </a:xfrm>
        </p:grpSpPr>
        <p:sp>
          <p:nvSpPr>
            <p:cNvPr id="34" name="Полилиния 10">
              <a:extLst>
                <a:ext uri="{FF2B5EF4-FFF2-40B4-BE49-F238E27FC236}">
                  <a16:creationId xmlns:a16="http://schemas.microsoft.com/office/drawing/2014/main" id="{C4D881F7-7BD9-740D-7E82-B6E9F8704D4E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5" name="Полилиния 11">
              <a:extLst>
                <a:ext uri="{FF2B5EF4-FFF2-40B4-BE49-F238E27FC236}">
                  <a16:creationId xmlns:a16="http://schemas.microsoft.com/office/drawing/2014/main" id="{9D4183A5-4ADD-8224-CFEC-8802C44A79AE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6" name="Полилиния 12">
              <a:extLst>
                <a:ext uri="{FF2B5EF4-FFF2-40B4-BE49-F238E27FC236}">
                  <a16:creationId xmlns:a16="http://schemas.microsoft.com/office/drawing/2014/main" id="{B37A38DC-F742-61FA-C729-F52D0EB9A4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8552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Заголовок 52" hidden="1">
            <a:extLst>
              <a:ext uri="{FF2B5EF4-FFF2-40B4-BE49-F238E27FC236}">
                <a16:creationId xmlns:a16="http://schemas.microsoft.com/office/drawing/2014/main" id="{6BCAF586-A14B-4A3B-A249-655ADDBB3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8 с информацией о кадрах</a:t>
            </a: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D6F6675C-8D39-04DE-C5F1-0AD1AEC4CA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42" b="1155"/>
          <a:stretch/>
        </p:blipFill>
        <p:spPr>
          <a:xfrm>
            <a:off x="363390" y="566745"/>
            <a:ext cx="11465219" cy="6216824"/>
          </a:xfrm>
          <a:prstGeom prst="rect">
            <a:avLst/>
          </a:prstGeom>
        </p:spPr>
      </p:pic>
      <p:sp>
        <p:nvSpPr>
          <p:cNvPr id="3" name="Надпись 2">
            <a:extLst>
              <a:ext uri="{FF2B5EF4-FFF2-40B4-BE49-F238E27FC236}">
                <a16:creationId xmlns:a16="http://schemas.microsoft.com/office/drawing/2014/main" id="{CE6AF7FE-5978-4B5F-90E1-044AC25EC230}"/>
              </a:ext>
            </a:extLst>
          </p:cNvPr>
          <p:cNvSpPr txBox="1"/>
          <p:nvPr/>
        </p:nvSpPr>
        <p:spPr>
          <a:xfrm>
            <a:off x="0" y="150725"/>
            <a:ext cx="12192000" cy="4904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lnSpc>
                <a:spcPts val="4000"/>
              </a:lnSpc>
              <a:defRPr sz="36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ctr" rtl="0"/>
            <a:r>
              <a:rPr lang="ru-RU" dirty="0"/>
              <a:t>Как помочь ребёнку выбрать программу?</a:t>
            </a:r>
          </a:p>
        </p:txBody>
      </p:sp>
    </p:spTree>
    <p:extLst>
      <p:ext uri="{BB962C8B-B14F-4D97-AF65-F5344CB8AC3E}">
        <p14:creationId xmlns:p14="http://schemas.microsoft.com/office/powerpoint/2010/main" val="218319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дпись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571462" y="356239"/>
            <a:ext cx="7716974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Как записаться в кружки</a:t>
            </a:r>
          </a:p>
          <a:p>
            <a:pPr rtl="0"/>
            <a:r>
              <a:rPr lang="ru-RU" sz="2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помощью личной подачи заявления</a:t>
            </a:r>
          </a:p>
          <a:p>
            <a:pPr rtl="0"/>
            <a:r>
              <a:rPr lang="ru-RU" sz="2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организацию?</a:t>
            </a:r>
          </a:p>
        </p:txBody>
      </p:sp>
      <p:grpSp>
        <p:nvGrpSpPr>
          <p:cNvPr id="62" name="Группа 61" descr="Это изображение содержит руки женщины, пишущей на бумаге. ">
            <a:extLst>
              <a:ext uri="{FF2B5EF4-FFF2-40B4-BE49-F238E27FC236}">
                <a16:creationId xmlns:a16="http://schemas.microsoft.com/office/drawing/2014/main" id="{123C05C1-3914-48FB-B4B8-1388A2DB5ACE}"/>
              </a:ext>
            </a:extLst>
          </p:cNvPr>
          <p:cNvGrpSpPr/>
          <p:nvPr/>
        </p:nvGrpSpPr>
        <p:grpSpPr>
          <a:xfrm>
            <a:off x="6351470" y="-510800"/>
            <a:ext cx="7123173" cy="7055091"/>
            <a:chOff x="4597682" y="-439156"/>
            <a:chExt cx="7594320" cy="7252450"/>
          </a:xfrm>
        </p:grpSpPr>
        <p:sp>
          <p:nvSpPr>
            <p:cNvPr id="45" name="Полилиния 22">
              <a:extLst>
                <a:ext uri="{FF2B5EF4-FFF2-40B4-BE49-F238E27FC236}">
                  <a16:creationId xmlns:a16="http://schemas.microsoft.com/office/drawing/2014/main" id="{52C7242F-F484-4573-8387-13E2AE9D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682" y="-6899"/>
              <a:ext cx="7594319" cy="6820193"/>
            </a:xfrm>
            <a:custGeom>
              <a:avLst/>
              <a:gdLst>
                <a:gd name="T0" fmla="*/ 2254 w 2254"/>
                <a:gd name="T1" fmla="*/ 0 h 2026"/>
                <a:gd name="T2" fmla="*/ 2254 w 2254"/>
                <a:gd name="T3" fmla="*/ 2026 h 2026"/>
                <a:gd name="T4" fmla="*/ 2091 w 2254"/>
                <a:gd name="T5" fmla="*/ 1927 h 2026"/>
                <a:gd name="T6" fmla="*/ 1829 w 2254"/>
                <a:gd name="T7" fmla="*/ 1867 h 2026"/>
                <a:gd name="T8" fmla="*/ 1784 w 2254"/>
                <a:gd name="T9" fmla="*/ 1860 h 2026"/>
                <a:gd name="T10" fmla="*/ 1025 w 2254"/>
                <a:gd name="T11" fmla="*/ 1812 h 2026"/>
                <a:gd name="T12" fmla="*/ 330 w 2254"/>
                <a:gd name="T13" fmla="*/ 1005 h 2026"/>
                <a:gd name="T14" fmla="*/ 662 w 2254"/>
                <a:gd name="T15" fmla="*/ 430 h 2026"/>
                <a:gd name="T16" fmla="*/ 770 w 2254"/>
                <a:gd name="T17" fmla="*/ 0 h 2026"/>
                <a:gd name="T18" fmla="*/ 2254 w 2254"/>
                <a:gd name="T19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4" h="2026">
                  <a:moveTo>
                    <a:pt x="2254" y="0"/>
                  </a:moveTo>
                  <a:cubicBezTo>
                    <a:pt x="2254" y="2026"/>
                    <a:pt x="2254" y="2026"/>
                    <a:pt x="2254" y="2026"/>
                  </a:cubicBezTo>
                  <a:cubicBezTo>
                    <a:pt x="2243" y="2005"/>
                    <a:pt x="2206" y="1966"/>
                    <a:pt x="2091" y="1927"/>
                  </a:cubicBezTo>
                  <a:cubicBezTo>
                    <a:pt x="2029" y="1906"/>
                    <a:pt x="1944" y="1885"/>
                    <a:pt x="1829" y="1867"/>
                  </a:cubicBezTo>
                  <a:cubicBezTo>
                    <a:pt x="1814" y="1865"/>
                    <a:pt x="1800" y="1862"/>
                    <a:pt x="1784" y="1860"/>
                  </a:cubicBezTo>
                  <a:cubicBezTo>
                    <a:pt x="1606" y="1835"/>
                    <a:pt x="1361" y="1816"/>
                    <a:pt x="1025" y="1812"/>
                  </a:cubicBezTo>
                  <a:cubicBezTo>
                    <a:pt x="0" y="1800"/>
                    <a:pt x="66" y="1196"/>
                    <a:pt x="330" y="1005"/>
                  </a:cubicBezTo>
                  <a:cubicBezTo>
                    <a:pt x="580" y="825"/>
                    <a:pt x="686" y="680"/>
                    <a:pt x="662" y="430"/>
                  </a:cubicBezTo>
                  <a:cubicBezTo>
                    <a:pt x="638" y="181"/>
                    <a:pt x="770" y="0"/>
                    <a:pt x="770" y="0"/>
                  </a:cubicBezTo>
                  <a:lnTo>
                    <a:pt x="2254" y="0"/>
                  </a:ln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5000">
                  <a:srgbClr val="6672E4"/>
                </a:gs>
                <a:gs pos="100000">
                  <a:srgbClr val="882BE5"/>
                </a:gs>
              </a:gsLst>
              <a:lin ang="48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7" name="Полилиния: Фигура 66">
              <a:extLst>
                <a:ext uri="{FF2B5EF4-FFF2-40B4-BE49-F238E27FC236}">
                  <a16:creationId xmlns:a16="http://schemas.microsoft.com/office/drawing/2014/main" id="{2ACAA286-8EC7-477A-B799-85B6B23E638D}"/>
                </a:ext>
              </a:extLst>
            </p:cNvPr>
            <p:cNvSpPr/>
            <p:nvPr/>
          </p:nvSpPr>
          <p:spPr>
            <a:xfrm rot="20923453">
              <a:off x="6663115" y="-439156"/>
              <a:ext cx="5488008" cy="1037277"/>
            </a:xfrm>
            <a:custGeom>
              <a:avLst/>
              <a:gdLst>
                <a:gd name="connsiteX0" fmla="*/ 584535 w 5488008"/>
                <a:gd name="connsiteY0" fmla="*/ 0 h 1037277"/>
                <a:gd name="connsiteX1" fmla="*/ 5488008 w 5488008"/>
                <a:gd name="connsiteY1" fmla="*/ 977656 h 1037277"/>
                <a:gd name="connsiteX2" fmla="*/ 5476121 w 5488008"/>
                <a:gd name="connsiteY2" fmla="*/ 1037276 h 1037277"/>
                <a:gd name="connsiteX3" fmla="*/ 0 w 5488008"/>
                <a:gd name="connsiteY3" fmla="*/ 1037277 h 1037277"/>
                <a:gd name="connsiteX4" fmla="*/ 35107 w 5488008"/>
                <a:gd name="connsiteY4" fmla="*/ 912868 h 1037277"/>
                <a:gd name="connsiteX5" fmla="*/ 584535 w 5488008"/>
                <a:gd name="connsiteY5" fmla="*/ 0 h 10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8008" h="1037277">
                  <a:moveTo>
                    <a:pt x="584535" y="0"/>
                  </a:moveTo>
                  <a:lnTo>
                    <a:pt x="5488008" y="977656"/>
                  </a:lnTo>
                  <a:lnTo>
                    <a:pt x="5476121" y="1037276"/>
                  </a:lnTo>
                  <a:lnTo>
                    <a:pt x="0" y="1037277"/>
                  </a:lnTo>
                  <a:lnTo>
                    <a:pt x="35107" y="912868"/>
                  </a:lnTo>
                  <a:cubicBezTo>
                    <a:pt x="217952" y="337066"/>
                    <a:pt x="584535" y="0"/>
                    <a:pt x="584535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83000">
                  <a:srgbClr val="6672E4"/>
                </a:gs>
              </a:gsLst>
              <a:lin ang="24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6" name="Полилиния 23">
              <a:extLst>
                <a:ext uri="{FF2B5EF4-FFF2-40B4-BE49-F238E27FC236}">
                  <a16:creationId xmlns:a16="http://schemas.microsoft.com/office/drawing/2014/main" id="{DFA1772D-1024-422A-B407-BE0F21E16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3242" y="1441003"/>
              <a:ext cx="4110752" cy="3954852"/>
            </a:xfrm>
            <a:custGeom>
              <a:avLst/>
              <a:gdLst>
                <a:gd name="T0" fmla="*/ 0 w 2294"/>
                <a:gd name="T1" fmla="*/ 221 h 2207"/>
                <a:gd name="T2" fmla="*/ 1809 w 2294"/>
                <a:gd name="T3" fmla="*/ 0 h 2207"/>
                <a:gd name="T4" fmla="*/ 2294 w 2294"/>
                <a:gd name="T5" fmla="*/ 1957 h 2207"/>
                <a:gd name="T6" fmla="*/ 432 w 2294"/>
                <a:gd name="T7" fmla="*/ 2207 h 2207"/>
                <a:gd name="T8" fmla="*/ 0 w 2294"/>
                <a:gd name="T9" fmla="*/ 221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4" h="2207">
                  <a:moveTo>
                    <a:pt x="0" y="221"/>
                  </a:moveTo>
                  <a:lnTo>
                    <a:pt x="1809" y="0"/>
                  </a:lnTo>
                  <a:lnTo>
                    <a:pt x="2294" y="1957"/>
                  </a:lnTo>
                  <a:lnTo>
                    <a:pt x="432" y="2207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C8F4F7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7" name="Полилиния 24">
              <a:extLst>
                <a:ext uri="{FF2B5EF4-FFF2-40B4-BE49-F238E27FC236}">
                  <a16:creationId xmlns:a16="http://schemas.microsoft.com/office/drawing/2014/main" id="{30CD4E41-332B-4C6B-9927-54698D5D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266" y="1441003"/>
              <a:ext cx="2981818" cy="1632475"/>
            </a:xfrm>
            <a:custGeom>
              <a:avLst/>
              <a:gdLst>
                <a:gd name="T0" fmla="*/ 0 w 1664"/>
                <a:gd name="T1" fmla="*/ 736 h 911"/>
                <a:gd name="T2" fmla="*/ 1664 w 1664"/>
                <a:gd name="T3" fmla="*/ 911 h 911"/>
                <a:gd name="T4" fmla="*/ 1439 w 1664"/>
                <a:gd name="T5" fmla="*/ 0 h 911"/>
                <a:gd name="T6" fmla="*/ 399 w 1664"/>
                <a:gd name="T7" fmla="*/ 127 h 911"/>
                <a:gd name="T8" fmla="*/ 0 w 1664"/>
                <a:gd name="T9" fmla="*/ 736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4" h="911">
                  <a:moveTo>
                    <a:pt x="0" y="736"/>
                  </a:moveTo>
                  <a:lnTo>
                    <a:pt x="1664" y="911"/>
                  </a:lnTo>
                  <a:lnTo>
                    <a:pt x="1439" y="0"/>
                  </a:lnTo>
                  <a:lnTo>
                    <a:pt x="399" y="127"/>
                  </a:lnTo>
                  <a:lnTo>
                    <a:pt x="0" y="736"/>
                  </a:lnTo>
                  <a:close/>
                </a:path>
              </a:pathLst>
            </a:custGeom>
            <a:solidFill>
              <a:srgbClr val="7CE4E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25">
              <a:extLst>
                <a:ext uri="{FF2B5EF4-FFF2-40B4-BE49-F238E27FC236}">
                  <a16:creationId xmlns:a16="http://schemas.microsoft.com/office/drawing/2014/main" id="{12DCF2D5-0997-409A-9DB7-B4DFF4C5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129" y="1426667"/>
              <a:ext cx="1347553" cy="593139"/>
            </a:xfrm>
            <a:custGeom>
              <a:avLst/>
              <a:gdLst>
                <a:gd name="T0" fmla="*/ 752 w 752"/>
                <a:gd name="T1" fmla="*/ 0 h 331"/>
                <a:gd name="T2" fmla="*/ 275 w 752"/>
                <a:gd name="T3" fmla="*/ 72 h 331"/>
                <a:gd name="T4" fmla="*/ 0 w 752"/>
                <a:gd name="T5" fmla="*/ 331 h 331"/>
                <a:gd name="T6" fmla="*/ 752 w 752"/>
                <a:gd name="T7" fmla="*/ 130 h 331"/>
                <a:gd name="T8" fmla="*/ 752 w 752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2" h="331">
                  <a:moveTo>
                    <a:pt x="752" y="0"/>
                  </a:moveTo>
                  <a:lnTo>
                    <a:pt x="275" y="72"/>
                  </a:lnTo>
                  <a:lnTo>
                    <a:pt x="0" y="331"/>
                  </a:lnTo>
                  <a:lnTo>
                    <a:pt x="752" y="13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ADA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9" name="Полилиния 26">
              <a:extLst>
                <a:ext uri="{FF2B5EF4-FFF2-40B4-BE49-F238E27FC236}">
                  <a16:creationId xmlns:a16="http://schemas.microsoft.com/office/drawing/2014/main" id="{56FE8491-17D1-44D2-A059-D277D43E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5812" y="1828066"/>
              <a:ext cx="546548" cy="456950"/>
            </a:xfrm>
            <a:custGeom>
              <a:avLst/>
              <a:gdLst>
                <a:gd name="T0" fmla="*/ 162 w 162"/>
                <a:gd name="T1" fmla="*/ 66 h 136"/>
                <a:gd name="T2" fmla="*/ 87 w 162"/>
                <a:gd name="T3" fmla="*/ 130 h 136"/>
                <a:gd name="T4" fmla="*/ 36 w 162"/>
                <a:gd name="T5" fmla="*/ 124 h 136"/>
                <a:gd name="T6" fmla="*/ 0 w 162"/>
                <a:gd name="T7" fmla="*/ 103 h 136"/>
                <a:gd name="T8" fmla="*/ 103 w 162"/>
                <a:gd name="T9" fmla="*/ 0 h 136"/>
                <a:gd name="T10" fmla="*/ 148 w 162"/>
                <a:gd name="T11" fmla="*/ 50 h 136"/>
                <a:gd name="T12" fmla="*/ 162 w 162"/>
                <a:gd name="T13" fmla="*/ 6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136">
                  <a:moveTo>
                    <a:pt x="162" y="66"/>
                  </a:moveTo>
                  <a:cubicBezTo>
                    <a:pt x="162" y="66"/>
                    <a:pt x="119" y="116"/>
                    <a:pt x="87" y="130"/>
                  </a:cubicBezTo>
                  <a:cubicBezTo>
                    <a:pt x="72" y="136"/>
                    <a:pt x="53" y="131"/>
                    <a:pt x="36" y="124"/>
                  </a:cubicBezTo>
                  <a:cubicBezTo>
                    <a:pt x="16" y="115"/>
                    <a:pt x="0" y="103"/>
                    <a:pt x="0" y="103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48" y="50"/>
                    <a:pt x="148" y="50"/>
                    <a:pt x="148" y="50"/>
                  </a:cubicBezTo>
                  <a:lnTo>
                    <a:pt x="162" y="66"/>
                  </a:lnTo>
                  <a:close/>
                </a:path>
              </a:pathLst>
            </a:custGeom>
            <a:solidFill>
              <a:srgbClr val="D8C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0" name="Полилиния 27">
              <a:extLst>
                <a:ext uri="{FF2B5EF4-FFF2-40B4-BE49-F238E27FC236}">
                  <a16:creationId xmlns:a16="http://schemas.microsoft.com/office/drawing/2014/main" id="{59AC079D-039E-4639-B27F-9908EF107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665" y="1996510"/>
              <a:ext cx="424695" cy="288506"/>
            </a:xfrm>
            <a:custGeom>
              <a:avLst/>
              <a:gdLst>
                <a:gd name="T0" fmla="*/ 126 w 126"/>
                <a:gd name="T1" fmla="*/ 16 h 86"/>
                <a:gd name="T2" fmla="*/ 51 w 126"/>
                <a:gd name="T3" fmla="*/ 80 h 86"/>
                <a:gd name="T4" fmla="*/ 0 w 126"/>
                <a:gd name="T5" fmla="*/ 74 h 86"/>
                <a:gd name="T6" fmla="*/ 6 w 126"/>
                <a:gd name="T7" fmla="*/ 61 h 86"/>
                <a:gd name="T8" fmla="*/ 112 w 126"/>
                <a:gd name="T9" fmla="*/ 0 h 86"/>
                <a:gd name="T10" fmla="*/ 126 w 126"/>
                <a:gd name="T1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86">
                  <a:moveTo>
                    <a:pt x="126" y="16"/>
                  </a:moveTo>
                  <a:cubicBezTo>
                    <a:pt x="126" y="16"/>
                    <a:pt x="83" y="66"/>
                    <a:pt x="51" y="80"/>
                  </a:cubicBezTo>
                  <a:cubicBezTo>
                    <a:pt x="36" y="86"/>
                    <a:pt x="17" y="81"/>
                    <a:pt x="0" y="74"/>
                  </a:cubicBezTo>
                  <a:cubicBezTo>
                    <a:pt x="2" y="70"/>
                    <a:pt x="3" y="65"/>
                    <a:pt x="6" y="61"/>
                  </a:cubicBezTo>
                  <a:cubicBezTo>
                    <a:pt x="6" y="61"/>
                    <a:pt x="54" y="25"/>
                    <a:pt x="112" y="0"/>
                  </a:cubicBezTo>
                  <a:lnTo>
                    <a:pt x="1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1" name="Полилиния 28">
              <a:extLst>
                <a:ext uri="{FF2B5EF4-FFF2-40B4-BE49-F238E27FC236}">
                  <a16:creationId xmlns:a16="http://schemas.microsoft.com/office/drawing/2014/main" id="{C95685F9-863C-488D-A6CE-3A519F21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4938" y="-14067"/>
              <a:ext cx="387063" cy="7168"/>
            </a:xfrm>
            <a:custGeom>
              <a:avLst/>
              <a:gdLst>
                <a:gd name="T0" fmla="*/ 115 w 115"/>
                <a:gd name="T1" fmla="*/ 2 h 2"/>
                <a:gd name="T2" fmla="*/ 0 w 115"/>
                <a:gd name="T3" fmla="*/ 2 h 2"/>
                <a:gd name="T4" fmla="*/ 115 w 11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2">
                  <a:moveTo>
                    <a:pt x="115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73" y="0"/>
                    <a:pt x="115" y="2"/>
                    <a:pt x="115" y="2"/>
                  </a:cubicBezTo>
                  <a:close/>
                </a:path>
              </a:pathLst>
            </a:custGeom>
            <a:solidFill>
              <a:srgbClr val="190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grpSp>
          <p:nvGrpSpPr>
            <p:cNvPr id="60" name="Группа 59">
              <a:extLst>
                <a:ext uri="{FF2B5EF4-FFF2-40B4-BE49-F238E27FC236}">
                  <a16:creationId xmlns:a16="http://schemas.microsoft.com/office/drawing/2014/main" id="{D88A045D-1D47-48A7-BD6D-329F30D7916F}"/>
                </a:ext>
              </a:extLst>
            </p:cNvPr>
            <p:cNvGrpSpPr/>
            <p:nvPr/>
          </p:nvGrpSpPr>
          <p:grpSpPr>
            <a:xfrm>
              <a:off x="7676266" y="528897"/>
              <a:ext cx="1904852" cy="2230988"/>
              <a:chOff x="7676266" y="528897"/>
              <a:chExt cx="1904852" cy="2230988"/>
            </a:xfrm>
            <a:gradFill>
              <a:gsLst>
                <a:gs pos="0">
                  <a:srgbClr val="03002F"/>
                </a:gs>
                <a:gs pos="100000">
                  <a:srgbClr val="F870FF"/>
                </a:gs>
              </a:gsLst>
              <a:lin ang="19800000" scaled="0"/>
            </a:gradFill>
          </p:grpSpPr>
          <p:sp>
            <p:nvSpPr>
              <p:cNvPr id="52" name="Полилиния 29">
                <a:extLst>
                  <a:ext uri="{FF2B5EF4-FFF2-40B4-BE49-F238E27FC236}">
                    <a16:creationId xmlns:a16="http://schemas.microsoft.com/office/drawing/2014/main" id="{8AC43BD2-6A27-4E0F-BAFD-FDAF479A0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6266" y="2195418"/>
                <a:ext cx="589555" cy="564467"/>
              </a:xfrm>
              <a:custGeom>
                <a:avLst/>
                <a:gdLst>
                  <a:gd name="T0" fmla="*/ 138 w 175"/>
                  <a:gd name="T1" fmla="*/ 16 h 168"/>
                  <a:gd name="T2" fmla="*/ 175 w 175"/>
                  <a:gd name="T3" fmla="*/ 32 h 168"/>
                  <a:gd name="T4" fmla="*/ 167 w 175"/>
                  <a:gd name="T5" fmla="*/ 40 h 168"/>
                  <a:gd name="T6" fmla="*/ 109 w 175"/>
                  <a:gd name="T7" fmla="*/ 105 h 168"/>
                  <a:gd name="T8" fmla="*/ 109 w 175"/>
                  <a:gd name="T9" fmla="*/ 105 h 168"/>
                  <a:gd name="T10" fmla="*/ 84 w 175"/>
                  <a:gd name="T11" fmla="*/ 133 h 168"/>
                  <a:gd name="T12" fmla="*/ 0 w 175"/>
                  <a:gd name="T13" fmla="*/ 168 h 168"/>
                  <a:gd name="T14" fmla="*/ 32 w 175"/>
                  <a:gd name="T15" fmla="*/ 83 h 168"/>
                  <a:gd name="T16" fmla="*/ 48 w 175"/>
                  <a:gd name="T17" fmla="*/ 63 h 168"/>
                  <a:gd name="T18" fmla="*/ 65 w 175"/>
                  <a:gd name="T19" fmla="*/ 42 h 168"/>
                  <a:gd name="T20" fmla="*/ 99 w 175"/>
                  <a:gd name="T21" fmla="*/ 0 h 168"/>
                  <a:gd name="T22" fmla="*/ 103 w 175"/>
                  <a:gd name="T23" fmla="*/ 1 h 168"/>
                  <a:gd name="T24" fmla="*/ 108 w 175"/>
                  <a:gd name="T25" fmla="*/ 3 h 168"/>
                  <a:gd name="T26" fmla="*/ 113 w 175"/>
                  <a:gd name="T27" fmla="*/ 6 h 168"/>
                  <a:gd name="T28" fmla="*/ 115 w 175"/>
                  <a:gd name="T29" fmla="*/ 6 h 168"/>
                  <a:gd name="T30" fmla="*/ 115 w 175"/>
                  <a:gd name="T31" fmla="*/ 6 h 168"/>
                  <a:gd name="T32" fmla="*/ 115 w 175"/>
                  <a:gd name="T33" fmla="*/ 6 h 168"/>
                  <a:gd name="T34" fmla="*/ 131 w 175"/>
                  <a:gd name="T35" fmla="*/ 13 h 168"/>
                  <a:gd name="T36" fmla="*/ 136 w 175"/>
                  <a:gd name="T37" fmla="*/ 15 h 168"/>
                  <a:gd name="T38" fmla="*/ 138 w 175"/>
                  <a:gd name="T39" fmla="*/ 1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5" h="168">
                    <a:moveTo>
                      <a:pt x="138" y="16"/>
                    </a:moveTo>
                    <a:cubicBezTo>
                      <a:pt x="150" y="21"/>
                      <a:pt x="162" y="27"/>
                      <a:pt x="175" y="32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84" y="133"/>
                      <a:pt x="84" y="133"/>
                      <a:pt x="84" y="133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00" y="0"/>
                      <a:pt x="101" y="1"/>
                      <a:pt x="103" y="1"/>
                    </a:cubicBezTo>
                    <a:cubicBezTo>
                      <a:pt x="104" y="2"/>
                      <a:pt x="106" y="3"/>
                      <a:pt x="108" y="3"/>
                    </a:cubicBezTo>
                    <a:cubicBezTo>
                      <a:pt x="110" y="4"/>
                      <a:pt x="112" y="5"/>
                      <a:pt x="113" y="6"/>
                    </a:cubicBezTo>
                    <a:cubicBezTo>
                      <a:pt x="114" y="6"/>
                      <a:pt x="114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20" y="8"/>
                      <a:pt x="126" y="11"/>
                      <a:pt x="131" y="13"/>
                    </a:cubicBezTo>
                    <a:cubicBezTo>
                      <a:pt x="133" y="14"/>
                      <a:pt x="134" y="15"/>
                      <a:pt x="136" y="15"/>
                    </a:cubicBezTo>
                    <a:cubicBezTo>
                      <a:pt x="137" y="16"/>
                      <a:pt x="137" y="16"/>
                      <a:pt x="1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53" name="Полилиния 30">
                <a:extLst>
                  <a:ext uri="{FF2B5EF4-FFF2-40B4-BE49-F238E27FC236}">
                    <a16:creationId xmlns:a16="http://schemas.microsoft.com/office/drawing/2014/main" id="{ADA7EFA8-1700-4615-8891-221172E4B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9570" y="528897"/>
                <a:ext cx="1571548" cy="1774039"/>
              </a:xfrm>
              <a:custGeom>
                <a:avLst/>
                <a:gdLst>
                  <a:gd name="T0" fmla="*/ 454 w 466"/>
                  <a:gd name="T1" fmla="*/ 77 h 527"/>
                  <a:gd name="T2" fmla="*/ 450 w 466"/>
                  <a:gd name="T3" fmla="*/ 81 h 527"/>
                  <a:gd name="T4" fmla="*/ 241 w 466"/>
                  <a:gd name="T5" fmla="*/ 334 h 527"/>
                  <a:gd name="T6" fmla="*/ 228 w 466"/>
                  <a:gd name="T7" fmla="*/ 350 h 527"/>
                  <a:gd name="T8" fmla="*/ 184 w 466"/>
                  <a:gd name="T9" fmla="*/ 403 h 527"/>
                  <a:gd name="T10" fmla="*/ 162 w 466"/>
                  <a:gd name="T11" fmla="*/ 429 h 527"/>
                  <a:gd name="T12" fmla="*/ 134 w 466"/>
                  <a:gd name="T13" fmla="*/ 461 h 527"/>
                  <a:gd name="T14" fmla="*/ 76 w 466"/>
                  <a:gd name="T15" fmla="*/ 527 h 527"/>
                  <a:gd name="T16" fmla="*/ 39 w 466"/>
                  <a:gd name="T17" fmla="*/ 511 h 527"/>
                  <a:gd name="T18" fmla="*/ 37 w 466"/>
                  <a:gd name="T19" fmla="*/ 510 h 527"/>
                  <a:gd name="T20" fmla="*/ 32 w 466"/>
                  <a:gd name="T21" fmla="*/ 508 h 527"/>
                  <a:gd name="T22" fmla="*/ 16 w 466"/>
                  <a:gd name="T23" fmla="*/ 501 h 527"/>
                  <a:gd name="T24" fmla="*/ 16 w 466"/>
                  <a:gd name="T25" fmla="*/ 501 h 527"/>
                  <a:gd name="T26" fmla="*/ 16 w 466"/>
                  <a:gd name="T27" fmla="*/ 501 h 527"/>
                  <a:gd name="T28" fmla="*/ 14 w 466"/>
                  <a:gd name="T29" fmla="*/ 501 h 527"/>
                  <a:gd name="T30" fmla="*/ 9 w 466"/>
                  <a:gd name="T31" fmla="*/ 498 h 527"/>
                  <a:gd name="T32" fmla="*/ 4 w 466"/>
                  <a:gd name="T33" fmla="*/ 496 h 527"/>
                  <a:gd name="T34" fmla="*/ 0 w 466"/>
                  <a:gd name="T35" fmla="*/ 495 h 527"/>
                  <a:gd name="T36" fmla="*/ 378 w 466"/>
                  <a:gd name="T37" fmla="*/ 24 h 527"/>
                  <a:gd name="T38" fmla="*/ 443 w 466"/>
                  <a:gd name="T39" fmla="*/ 16 h 527"/>
                  <a:gd name="T40" fmla="*/ 454 w 466"/>
                  <a:gd name="T41" fmla="*/ 7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6" h="527">
                    <a:moveTo>
                      <a:pt x="454" y="77"/>
                    </a:moveTo>
                    <a:cubicBezTo>
                      <a:pt x="453" y="78"/>
                      <a:pt x="452" y="80"/>
                      <a:pt x="450" y="81"/>
                    </a:cubicBezTo>
                    <a:cubicBezTo>
                      <a:pt x="241" y="334"/>
                      <a:pt x="241" y="334"/>
                      <a:pt x="241" y="334"/>
                    </a:cubicBezTo>
                    <a:cubicBezTo>
                      <a:pt x="228" y="350"/>
                      <a:pt x="228" y="350"/>
                      <a:pt x="228" y="350"/>
                    </a:cubicBezTo>
                    <a:cubicBezTo>
                      <a:pt x="184" y="403"/>
                      <a:pt x="184" y="403"/>
                      <a:pt x="184" y="403"/>
                    </a:cubicBezTo>
                    <a:cubicBezTo>
                      <a:pt x="162" y="429"/>
                      <a:pt x="162" y="429"/>
                      <a:pt x="162" y="429"/>
                    </a:cubicBezTo>
                    <a:cubicBezTo>
                      <a:pt x="134" y="461"/>
                      <a:pt x="134" y="461"/>
                      <a:pt x="134" y="461"/>
                    </a:cubicBezTo>
                    <a:cubicBezTo>
                      <a:pt x="76" y="527"/>
                      <a:pt x="76" y="527"/>
                      <a:pt x="76" y="527"/>
                    </a:cubicBezTo>
                    <a:cubicBezTo>
                      <a:pt x="63" y="522"/>
                      <a:pt x="51" y="516"/>
                      <a:pt x="39" y="511"/>
                    </a:cubicBezTo>
                    <a:cubicBezTo>
                      <a:pt x="38" y="511"/>
                      <a:pt x="38" y="511"/>
                      <a:pt x="37" y="510"/>
                    </a:cubicBezTo>
                    <a:cubicBezTo>
                      <a:pt x="35" y="510"/>
                      <a:pt x="34" y="509"/>
                      <a:pt x="32" y="508"/>
                    </a:cubicBezTo>
                    <a:cubicBezTo>
                      <a:pt x="27" y="506"/>
                      <a:pt x="21" y="503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5" y="501"/>
                      <a:pt x="15" y="501"/>
                      <a:pt x="14" y="501"/>
                    </a:cubicBezTo>
                    <a:cubicBezTo>
                      <a:pt x="13" y="500"/>
                      <a:pt x="11" y="499"/>
                      <a:pt x="9" y="498"/>
                    </a:cubicBezTo>
                    <a:cubicBezTo>
                      <a:pt x="7" y="498"/>
                      <a:pt x="5" y="497"/>
                      <a:pt x="4" y="496"/>
                    </a:cubicBezTo>
                    <a:cubicBezTo>
                      <a:pt x="2" y="496"/>
                      <a:pt x="1" y="495"/>
                      <a:pt x="0" y="495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4" y="4"/>
                      <a:pt x="423" y="0"/>
                      <a:pt x="443" y="16"/>
                    </a:cubicBezTo>
                    <a:cubicBezTo>
                      <a:pt x="462" y="31"/>
                      <a:pt x="466" y="57"/>
                      <a:pt x="45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sp>
          <p:nvSpPr>
            <p:cNvPr id="54" name="Полилиния 31">
              <a:extLst>
                <a:ext uri="{FF2B5EF4-FFF2-40B4-BE49-F238E27FC236}">
                  <a16:creationId xmlns:a16="http://schemas.microsoft.com/office/drawing/2014/main" id="{B6F47CAE-1A30-4CE3-B40D-9C8C433D5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964" y="1441003"/>
              <a:ext cx="4582038" cy="5372291"/>
            </a:xfrm>
            <a:custGeom>
              <a:avLst/>
              <a:gdLst>
                <a:gd name="T0" fmla="*/ 1360 w 1360"/>
                <a:gd name="T1" fmla="*/ 1596 h 1596"/>
                <a:gd name="T2" fmla="*/ 935 w 1360"/>
                <a:gd name="T3" fmla="*/ 1437 h 1596"/>
                <a:gd name="T4" fmla="*/ 823 w 1360"/>
                <a:gd name="T5" fmla="*/ 1072 h 1596"/>
                <a:gd name="T6" fmla="*/ 756 w 1360"/>
                <a:gd name="T7" fmla="*/ 634 h 1596"/>
                <a:gd name="T8" fmla="*/ 753 w 1360"/>
                <a:gd name="T9" fmla="*/ 624 h 1596"/>
                <a:gd name="T10" fmla="*/ 750 w 1360"/>
                <a:gd name="T11" fmla="*/ 616 h 1596"/>
                <a:gd name="T12" fmla="*/ 737 w 1360"/>
                <a:gd name="T13" fmla="*/ 587 h 1596"/>
                <a:gd name="T14" fmla="*/ 729 w 1360"/>
                <a:gd name="T15" fmla="*/ 577 h 1596"/>
                <a:gd name="T16" fmla="*/ 722 w 1360"/>
                <a:gd name="T17" fmla="*/ 571 h 1596"/>
                <a:gd name="T18" fmla="*/ 718 w 1360"/>
                <a:gd name="T19" fmla="*/ 568 h 1596"/>
                <a:gd name="T20" fmla="*/ 699 w 1360"/>
                <a:gd name="T21" fmla="*/ 559 h 1596"/>
                <a:gd name="T22" fmla="*/ 694 w 1360"/>
                <a:gd name="T23" fmla="*/ 557 h 1596"/>
                <a:gd name="T24" fmla="*/ 667 w 1360"/>
                <a:gd name="T25" fmla="*/ 551 h 1596"/>
                <a:gd name="T26" fmla="*/ 637 w 1360"/>
                <a:gd name="T27" fmla="*/ 546 h 1596"/>
                <a:gd name="T28" fmla="*/ 612 w 1360"/>
                <a:gd name="T29" fmla="*/ 542 h 1596"/>
                <a:gd name="T30" fmla="*/ 597 w 1360"/>
                <a:gd name="T31" fmla="*/ 539 h 1596"/>
                <a:gd name="T32" fmla="*/ 554 w 1360"/>
                <a:gd name="T33" fmla="*/ 532 h 1596"/>
                <a:gd name="T34" fmla="*/ 495 w 1360"/>
                <a:gd name="T35" fmla="*/ 522 h 1596"/>
                <a:gd name="T36" fmla="*/ 469 w 1360"/>
                <a:gd name="T37" fmla="*/ 516 h 1596"/>
                <a:gd name="T38" fmla="*/ 447 w 1360"/>
                <a:gd name="T39" fmla="*/ 512 h 1596"/>
                <a:gd name="T40" fmla="*/ 421 w 1360"/>
                <a:gd name="T41" fmla="*/ 506 h 1596"/>
                <a:gd name="T42" fmla="*/ 402 w 1360"/>
                <a:gd name="T43" fmla="*/ 500 h 1596"/>
                <a:gd name="T44" fmla="*/ 382 w 1360"/>
                <a:gd name="T45" fmla="*/ 495 h 1596"/>
                <a:gd name="T46" fmla="*/ 367 w 1360"/>
                <a:gd name="T47" fmla="*/ 490 h 1596"/>
                <a:gd name="T48" fmla="*/ 355 w 1360"/>
                <a:gd name="T49" fmla="*/ 485 h 1596"/>
                <a:gd name="T50" fmla="*/ 332 w 1360"/>
                <a:gd name="T51" fmla="*/ 476 h 1596"/>
                <a:gd name="T52" fmla="*/ 290 w 1360"/>
                <a:gd name="T53" fmla="*/ 452 h 1596"/>
                <a:gd name="T54" fmla="*/ 280 w 1360"/>
                <a:gd name="T55" fmla="*/ 444 h 1596"/>
                <a:gd name="T56" fmla="*/ 264 w 1360"/>
                <a:gd name="T57" fmla="*/ 429 h 1596"/>
                <a:gd name="T58" fmla="*/ 252 w 1360"/>
                <a:gd name="T59" fmla="*/ 419 h 1596"/>
                <a:gd name="T60" fmla="*/ 241 w 1360"/>
                <a:gd name="T61" fmla="*/ 410 h 1596"/>
                <a:gd name="T62" fmla="*/ 129 w 1360"/>
                <a:gd name="T63" fmla="*/ 329 h 1596"/>
                <a:gd name="T64" fmla="*/ 106 w 1360"/>
                <a:gd name="T65" fmla="*/ 313 h 1596"/>
                <a:gd name="T66" fmla="*/ 68 w 1360"/>
                <a:gd name="T67" fmla="*/ 287 h 1596"/>
                <a:gd name="T68" fmla="*/ 33 w 1360"/>
                <a:gd name="T69" fmla="*/ 221 h 1596"/>
                <a:gd name="T70" fmla="*/ 73 w 1360"/>
                <a:gd name="T71" fmla="*/ 213 h 1596"/>
                <a:gd name="T72" fmla="*/ 79 w 1360"/>
                <a:gd name="T73" fmla="*/ 213 h 1596"/>
                <a:gd name="T74" fmla="*/ 87 w 1360"/>
                <a:gd name="T75" fmla="*/ 214 h 1596"/>
                <a:gd name="T76" fmla="*/ 119 w 1360"/>
                <a:gd name="T77" fmla="*/ 224 h 1596"/>
                <a:gd name="T78" fmla="*/ 128 w 1360"/>
                <a:gd name="T79" fmla="*/ 227 h 1596"/>
                <a:gd name="T80" fmla="*/ 135 w 1360"/>
                <a:gd name="T81" fmla="*/ 230 h 1596"/>
                <a:gd name="T82" fmla="*/ 151 w 1360"/>
                <a:gd name="T83" fmla="*/ 237 h 1596"/>
                <a:gd name="T84" fmla="*/ 158 w 1360"/>
                <a:gd name="T85" fmla="*/ 240 h 1596"/>
                <a:gd name="T86" fmla="*/ 197 w 1360"/>
                <a:gd name="T87" fmla="*/ 257 h 1596"/>
                <a:gd name="T88" fmla="*/ 412 w 1360"/>
                <a:gd name="T89" fmla="*/ 273 h 1596"/>
                <a:gd name="T90" fmla="*/ 461 w 1360"/>
                <a:gd name="T91" fmla="*/ 189 h 1596"/>
                <a:gd name="T92" fmla="*/ 460 w 1360"/>
                <a:gd name="T93" fmla="*/ 185 h 1596"/>
                <a:gd name="T94" fmla="*/ 460 w 1360"/>
                <a:gd name="T95" fmla="*/ 181 h 1596"/>
                <a:gd name="T96" fmla="*/ 457 w 1360"/>
                <a:gd name="T97" fmla="*/ 176 h 1596"/>
                <a:gd name="T98" fmla="*/ 455 w 1360"/>
                <a:gd name="T99" fmla="*/ 172 h 1596"/>
                <a:gd name="T100" fmla="*/ 451 w 1360"/>
                <a:gd name="T101" fmla="*/ 168 h 1596"/>
                <a:gd name="T102" fmla="*/ 444 w 1360"/>
                <a:gd name="T103" fmla="*/ 164 h 1596"/>
                <a:gd name="T104" fmla="*/ 423 w 1360"/>
                <a:gd name="T105" fmla="*/ 160 h 1596"/>
                <a:gd name="T106" fmla="*/ 281 w 1360"/>
                <a:gd name="T107" fmla="*/ 158 h 1596"/>
                <a:gd name="T108" fmla="*/ 347 w 1360"/>
                <a:gd name="T109" fmla="*/ 79 h 1596"/>
                <a:gd name="T110" fmla="*/ 420 w 1360"/>
                <a:gd name="T111" fmla="*/ 45 h 1596"/>
                <a:gd name="T112" fmla="*/ 548 w 1360"/>
                <a:gd name="T113" fmla="*/ 2 h 1596"/>
                <a:gd name="T114" fmla="*/ 584 w 1360"/>
                <a:gd name="T115" fmla="*/ 24 h 1596"/>
                <a:gd name="T116" fmla="*/ 905 w 1360"/>
                <a:gd name="T117" fmla="*/ 485 h 1596"/>
                <a:gd name="T118" fmla="*/ 918 w 1360"/>
                <a:gd name="T119" fmla="*/ 526 h 1596"/>
                <a:gd name="T120" fmla="*/ 1360 w 1360"/>
                <a:gd name="T121" fmla="*/ 1194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1596">
                  <a:moveTo>
                    <a:pt x="1360" y="1194"/>
                  </a:moveTo>
                  <a:cubicBezTo>
                    <a:pt x="1360" y="1596"/>
                    <a:pt x="1360" y="1596"/>
                    <a:pt x="1360" y="1596"/>
                  </a:cubicBezTo>
                  <a:cubicBezTo>
                    <a:pt x="1349" y="1575"/>
                    <a:pt x="1312" y="1536"/>
                    <a:pt x="1197" y="1497"/>
                  </a:cubicBezTo>
                  <a:cubicBezTo>
                    <a:pt x="1135" y="1476"/>
                    <a:pt x="1050" y="1455"/>
                    <a:pt x="935" y="1437"/>
                  </a:cubicBezTo>
                  <a:cubicBezTo>
                    <a:pt x="897" y="1361"/>
                    <a:pt x="867" y="1277"/>
                    <a:pt x="847" y="1188"/>
                  </a:cubicBezTo>
                  <a:cubicBezTo>
                    <a:pt x="838" y="1147"/>
                    <a:pt x="830" y="1108"/>
                    <a:pt x="823" y="1072"/>
                  </a:cubicBezTo>
                  <a:cubicBezTo>
                    <a:pt x="785" y="876"/>
                    <a:pt x="776" y="752"/>
                    <a:pt x="763" y="674"/>
                  </a:cubicBezTo>
                  <a:cubicBezTo>
                    <a:pt x="761" y="659"/>
                    <a:pt x="758" y="646"/>
                    <a:pt x="756" y="634"/>
                  </a:cubicBezTo>
                  <a:cubicBezTo>
                    <a:pt x="755" y="632"/>
                    <a:pt x="754" y="630"/>
                    <a:pt x="754" y="628"/>
                  </a:cubicBezTo>
                  <a:cubicBezTo>
                    <a:pt x="754" y="627"/>
                    <a:pt x="753" y="625"/>
                    <a:pt x="753" y="624"/>
                  </a:cubicBezTo>
                  <a:cubicBezTo>
                    <a:pt x="752" y="622"/>
                    <a:pt x="752" y="620"/>
                    <a:pt x="751" y="618"/>
                  </a:cubicBezTo>
                  <a:cubicBezTo>
                    <a:pt x="751" y="618"/>
                    <a:pt x="751" y="617"/>
                    <a:pt x="750" y="616"/>
                  </a:cubicBezTo>
                  <a:cubicBezTo>
                    <a:pt x="747" y="605"/>
                    <a:pt x="743" y="596"/>
                    <a:pt x="738" y="589"/>
                  </a:cubicBezTo>
                  <a:cubicBezTo>
                    <a:pt x="737" y="588"/>
                    <a:pt x="737" y="588"/>
                    <a:pt x="737" y="587"/>
                  </a:cubicBezTo>
                  <a:cubicBezTo>
                    <a:pt x="735" y="584"/>
                    <a:pt x="732" y="581"/>
                    <a:pt x="730" y="579"/>
                  </a:cubicBezTo>
                  <a:cubicBezTo>
                    <a:pt x="730" y="578"/>
                    <a:pt x="729" y="578"/>
                    <a:pt x="729" y="577"/>
                  </a:cubicBezTo>
                  <a:cubicBezTo>
                    <a:pt x="727" y="576"/>
                    <a:pt x="725" y="574"/>
                    <a:pt x="723" y="572"/>
                  </a:cubicBezTo>
                  <a:cubicBezTo>
                    <a:pt x="723" y="572"/>
                    <a:pt x="723" y="571"/>
                    <a:pt x="722" y="571"/>
                  </a:cubicBezTo>
                  <a:cubicBezTo>
                    <a:pt x="722" y="571"/>
                    <a:pt x="722" y="571"/>
                    <a:pt x="721" y="571"/>
                  </a:cubicBezTo>
                  <a:cubicBezTo>
                    <a:pt x="720" y="570"/>
                    <a:pt x="719" y="569"/>
                    <a:pt x="718" y="568"/>
                  </a:cubicBezTo>
                  <a:cubicBezTo>
                    <a:pt x="715" y="566"/>
                    <a:pt x="712" y="564"/>
                    <a:pt x="709" y="563"/>
                  </a:cubicBezTo>
                  <a:cubicBezTo>
                    <a:pt x="705" y="561"/>
                    <a:pt x="702" y="560"/>
                    <a:pt x="699" y="559"/>
                  </a:cubicBezTo>
                  <a:cubicBezTo>
                    <a:pt x="698" y="559"/>
                    <a:pt x="697" y="558"/>
                    <a:pt x="696" y="558"/>
                  </a:cubicBezTo>
                  <a:cubicBezTo>
                    <a:pt x="696" y="558"/>
                    <a:pt x="695" y="558"/>
                    <a:pt x="694" y="557"/>
                  </a:cubicBezTo>
                  <a:cubicBezTo>
                    <a:pt x="692" y="557"/>
                    <a:pt x="690" y="556"/>
                    <a:pt x="688" y="556"/>
                  </a:cubicBezTo>
                  <a:cubicBezTo>
                    <a:pt x="681" y="554"/>
                    <a:pt x="674" y="553"/>
                    <a:pt x="667" y="551"/>
                  </a:cubicBezTo>
                  <a:cubicBezTo>
                    <a:pt x="665" y="551"/>
                    <a:pt x="663" y="551"/>
                    <a:pt x="661" y="550"/>
                  </a:cubicBezTo>
                  <a:cubicBezTo>
                    <a:pt x="653" y="549"/>
                    <a:pt x="645" y="547"/>
                    <a:pt x="637" y="546"/>
                  </a:cubicBezTo>
                  <a:cubicBezTo>
                    <a:pt x="632" y="545"/>
                    <a:pt x="628" y="545"/>
                    <a:pt x="624" y="544"/>
                  </a:cubicBezTo>
                  <a:cubicBezTo>
                    <a:pt x="620" y="543"/>
                    <a:pt x="616" y="543"/>
                    <a:pt x="612" y="542"/>
                  </a:cubicBezTo>
                  <a:cubicBezTo>
                    <a:pt x="611" y="542"/>
                    <a:pt x="611" y="542"/>
                    <a:pt x="610" y="541"/>
                  </a:cubicBezTo>
                  <a:cubicBezTo>
                    <a:pt x="605" y="541"/>
                    <a:pt x="601" y="540"/>
                    <a:pt x="597" y="539"/>
                  </a:cubicBezTo>
                  <a:cubicBezTo>
                    <a:pt x="590" y="538"/>
                    <a:pt x="583" y="537"/>
                    <a:pt x="576" y="536"/>
                  </a:cubicBezTo>
                  <a:cubicBezTo>
                    <a:pt x="569" y="535"/>
                    <a:pt x="562" y="534"/>
                    <a:pt x="554" y="532"/>
                  </a:cubicBezTo>
                  <a:cubicBezTo>
                    <a:pt x="539" y="530"/>
                    <a:pt x="523" y="527"/>
                    <a:pt x="508" y="524"/>
                  </a:cubicBezTo>
                  <a:cubicBezTo>
                    <a:pt x="504" y="523"/>
                    <a:pt x="499" y="523"/>
                    <a:pt x="495" y="522"/>
                  </a:cubicBezTo>
                  <a:cubicBezTo>
                    <a:pt x="493" y="521"/>
                    <a:pt x="490" y="521"/>
                    <a:pt x="488" y="520"/>
                  </a:cubicBezTo>
                  <a:cubicBezTo>
                    <a:pt x="481" y="519"/>
                    <a:pt x="475" y="518"/>
                    <a:pt x="469" y="516"/>
                  </a:cubicBezTo>
                  <a:cubicBezTo>
                    <a:pt x="464" y="515"/>
                    <a:pt x="459" y="514"/>
                    <a:pt x="454" y="513"/>
                  </a:cubicBezTo>
                  <a:cubicBezTo>
                    <a:pt x="452" y="513"/>
                    <a:pt x="449" y="512"/>
                    <a:pt x="447" y="512"/>
                  </a:cubicBezTo>
                  <a:cubicBezTo>
                    <a:pt x="439" y="510"/>
                    <a:pt x="432" y="508"/>
                    <a:pt x="425" y="507"/>
                  </a:cubicBezTo>
                  <a:cubicBezTo>
                    <a:pt x="424" y="506"/>
                    <a:pt x="422" y="506"/>
                    <a:pt x="421" y="506"/>
                  </a:cubicBezTo>
                  <a:cubicBezTo>
                    <a:pt x="418" y="505"/>
                    <a:pt x="414" y="504"/>
                    <a:pt x="411" y="503"/>
                  </a:cubicBezTo>
                  <a:cubicBezTo>
                    <a:pt x="408" y="502"/>
                    <a:pt x="405" y="501"/>
                    <a:pt x="402" y="500"/>
                  </a:cubicBezTo>
                  <a:cubicBezTo>
                    <a:pt x="399" y="500"/>
                    <a:pt x="396" y="499"/>
                    <a:pt x="393" y="498"/>
                  </a:cubicBezTo>
                  <a:cubicBezTo>
                    <a:pt x="389" y="497"/>
                    <a:pt x="386" y="496"/>
                    <a:pt x="382" y="495"/>
                  </a:cubicBezTo>
                  <a:cubicBezTo>
                    <a:pt x="380" y="494"/>
                    <a:pt x="377" y="493"/>
                    <a:pt x="374" y="492"/>
                  </a:cubicBezTo>
                  <a:cubicBezTo>
                    <a:pt x="372" y="491"/>
                    <a:pt x="370" y="491"/>
                    <a:pt x="367" y="490"/>
                  </a:cubicBezTo>
                  <a:cubicBezTo>
                    <a:pt x="365" y="489"/>
                    <a:pt x="363" y="488"/>
                    <a:pt x="361" y="488"/>
                  </a:cubicBezTo>
                  <a:cubicBezTo>
                    <a:pt x="359" y="487"/>
                    <a:pt x="357" y="486"/>
                    <a:pt x="355" y="485"/>
                  </a:cubicBezTo>
                  <a:cubicBezTo>
                    <a:pt x="349" y="483"/>
                    <a:pt x="343" y="481"/>
                    <a:pt x="337" y="478"/>
                  </a:cubicBezTo>
                  <a:cubicBezTo>
                    <a:pt x="335" y="477"/>
                    <a:pt x="334" y="477"/>
                    <a:pt x="332" y="476"/>
                  </a:cubicBezTo>
                  <a:cubicBezTo>
                    <a:pt x="317" y="469"/>
                    <a:pt x="304" y="462"/>
                    <a:pt x="292" y="453"/>
                  </a:cubicBezTo>
                  <a:cubicBezTo>
                    <a:pt x="292" y="453"/>
                    <a:pt x="291" y="453"/>
                    <a:pt x="290" y="452"/>
                  </a:cubicBezTo>
                  <a:cubicBezTo>
                    <a:pt x="288" y="450"/>
                    <a:pt x="286" y="449"/>
                    <a:pt x="284" y="447"/>
                  </a:cubicBezTo>
                  <a:cubicBezTo>
                    <a:pt x="282" y="446"/>
                    <a:pt x="281" y="445"/>
                    <a:pt x="280" y="444"/>
                  </a:cubicBezTo>
                  <a:cubicBezTo>
                    <a:pt x="276" y="440"/>
                    <a:pt x="272" y="436"/>
                    <a:pt x="268" y="432"/>
                  </a:cubicBezTo>
                  <a:cubicBezTo>
                    <a:pt x="266" y="431"/>
                    <a:pt x="265" y="430"/>
                    <a:pt x="264" y="429"/>
                  </a:cubicBezTo>
                  <a:cubicBezTo>
                    <a:pt x="262" y="428"/>
                    <a:pt x="260" y="426"/>
                    <a:pt x="258" y="424"/>
                  </a:cubicBezTo>
                  <a:cubicBezTo>
                    <a:pt x="256" y="423"/>
                    <a:pt x="254" y="421"/>
                    <a:pt x="252" y="419"/>
                  </a:cubicBezTo>
                  <a:cubicBezTo>
                    <a:pt x="249" y="417"/>
                    <a:pt x="247" y="416"/>
                    <a:pt x="245" y="414"/>
                  </a:cubicBezTo>
                  <a:cubicBezTo>
                    <a:pt x="244" y="413"/>
                    <a:pt x="242" y="412"/>
                    <a:pt x="241" y="410"/>
                  </a:cubicBezTo>
                  <a:cubicBezTo>
                    <a:pt x="208" y="384"/>
                    <a:pt x="168" y="355"/>
                    <a:pt x="129" y="329"/>
                  </a:cubicBezTo>
                  <a:cubicBezTo>
                    <a:pt x="129" y="329"/>
                    <a:pt x="129" y="329"/>
                    <a:pt x="129" y="329"/>
                  </a:cubicBezTo>
                  <a:cubicBezTo>
                    <a:pt x="125" y="326"/>
                    <a:pt x="121" y="323"/>
                    <a:pt x="117" y="320"/>
                  </a:cubicBezTo>
                  <a:cubicBezTo>
                    <a:pt x="113" y="318"/>
                    <a:pt x="110" y="315"/>
                    <a:pt x="106" y="313"/>
                  </a:cubicBezTo>
                  <a:cubicBezTo>
                    <a:pt x="104" y="311"/>
                    <a:pt x="101" y="309"/>
                    <a:pt x="99" y="308"/>
                  </a:cubicBezTo>
                  <a:cubicBezTo>
                    <a:pt x="88" y="300"/>
                    <a:pt x="78" y="294"/>
                    <a:pt x="68" y="287"/>
                  </a:cubicBezTo>
                  <a:cubicBezTo>
                    <a:pt x="29" y="261"/>
                    <a:pt x="0" y="243"/>
                    <a:pt x="0" y="243"/>
                  </a:cubicBezTo>
                  <a:cubicBezTo>
                    <a:pt x="0" y="243"/>
                    <a:pt x="7" y="230"/>
                    <a:pt x="33" y="221"/>
                  </a:cubicBezTo>
                  <a:cubicBezTo>
                    <a:pt x="43" y="217"/>
                    <a:pt x="55" y="215"/>
                    <a:pt x="71" y="213"/>
                  </a:cubicBezTo>
                  <a:cubicBezTo>
                    <a:pt x="73" y="213"/>
                    <a:pt x="73" y="213"/>
                    <a:pt x="73" y="213"/>
                  </a:cubicBezTo>
                  <a:cubicBezTo>
                    <a:pt x="74" y="213"/>
                    <a:pt x="74" y="213"/>
                    <a:pt x="75" y="213"/>
                  </a:cubicBezTo>
                  <a:cubicBezTo>
                    <a:pt x="77" y="213"/>
                    <a:pt x="78" y="213"/>
                    <a:pt x="79" y="213"/>
                  </a:cubicBezTo>
                  <a:cubicBezTo>
                    <a:pt x="81" y="213"/>
                    <a:pt x="82" y="213"/>
                    <a:pt x="84" y="214"/>
                  </a:cubicBezTo>
                  <a:cubicBezTo>
                    <a:pt x="85" y="214"/>
                    <a:pt x="86" y="214"/>
                    <a:pt x="87" y="214"/>
                  </a:cubicBezTo>
                  <a:cubicBezTo>
                    <a:pt x="95" y="216"/>
                    <a:pt x="103" y="218"/>
                    <a:pt x="113" y="221"/>
                  </a:cubicBezTo>
                  <a:cubicBezTo>
                    <a:pt x="115" y="222"/>
                    <a:pt x="117" y="223"/>
                    <a:pt x="119" y="224"/>
                  </a:cubicBezTo>
                  <a:cubicBezTo>
                    <a:pt x="120" y="224"/>
                    <a:pt x="121" y="225"/>
                    <a:pt x="123" y="225"/>
                  </a:cubicBezTo>
                  <a:cubicBezTo>
                    <a:pt x="124" y="226"/>
                    <a:pt x="126" y="227"/>
                    <a:pt x="128" y="227"/>
                  </a:cubicBezTo>
                  <a:cubicBezTo>
                    <a:pt x="130" y="228"/>
                    <a:pt x="132" y="229"/>
                    <a:pt x="133" y="230"/>
                  </a:cubicBezTo>
                  <a:cubicBezTo>
                    <a:pt x="134" y="230"/>
                    <a:pt x="135" y="230"/>
                    <a:pt x="135" y="230"/>
                  </a:cubicBezTo>
                  <a:cubicBezTo>
                    <a:pt x="135" y="230"/>
                    <a:pt x="135" y="230"/>
                    <a:pt x="135" y="230"/>
                  </a:cubicBezTo>
                  <a:cubicBezTo>
                    <a:pt x="140" y="232"/>
                    <a:pt x="146" y="235"/>
                    <a:pt x="151" y="237"/>
                  </a:cubicBezTo>
                  <a:cubicBezTo>
                    <a:pt x="153" y="238"/>
                    <a:pt x="154" y="239"/>
                    <a:pt x="156" y="239"/>
                  </a:cubicBezTo>
                  <a:cubicBezTo>
                    <a:pt x="157" y="240"/>
                    <a:pt x="157" y="240"/>
                    <a:pt x="158" y="240"/>
                  </a:cubicBezTo>
                  <a:cubicBezTo>
                    <a:pt x="170" y="245"/>
                    <a:pt x="182" y="251"/>
                    <a:pt x="195" y="256"/>
                  </a:cubicBezTo>
                  <a:cubicBezTo>
                    <a:pt x="195" y="256"/>
                    <a:pt x="196" y="257"/>
                    <a:pt x="197" y="257"/>
                  </a:cubicBezTo>
                  <a:cubicBezTo>
                    <a:pt x="211" y="263"/>
                    <a:pt x="226" y="268"/>
                    <a:pt x="241" y="273"/>
                  </a:cubicBezTo>
                  <a:cubicBezTo>
                    <a:pt x="293" y="290"/>
                    <a:pt x="368" y="304"/>
                    <a:pt x="412" y="273"/>
                  </a:cubicBezTo>
                  <a:cubicBezTo>
                    <a:pt x="438" y="255"/>
                    <a:pt x="458" y="224"/>
                    <a:pt x="461" y="198"/>
                  </a:cubicBezTo>
                  <a:cubicBezTo>
                    <a:pt x="461" y="195"/>
                    <a:pt x="461" y="192"/>
                    <a:pt x="461" y="189"/>
                  </a:cubicBezTo>
                  <a:cubicBezTo>
                    <a:pt x="461" y="188"/>
                    <a:pt x="461" y="188"/>
                    <a:pt x="461" y="187"/>
                  </a:cubicBezTo>
                  <a:cubicBezTo>
                    <a:pt x="461" y="186"/>
                    <a:pt x="461" y="186"/>
                    <a:pt x="460" y="185"/>
                  </a:cubicBezTo>
                  <a:cubicBezTo>
                    <a:pt x="460" y="184"/>
                    <a:pt x="460" y="184"/>
                    <a:pt x="460" y="183"/>
                  </a:cubicBezTo>
                  <a:cubicBezTo>
                    <a:pt x="460" y="182"/>
                    <a:pt x="460" y="182"/>
                    <a:pt x="460" y="181"/>
                  </a:cubicBezTo>
                  <a:cubicBezTo>
                    <a:pt x="459" y="181"/>
                    <a:pt x="459" y="180"/>
                    <a:pt x="459" y="180"/>
                  </a:cubicBezTo>
                  <a:cubicBezTo>
                    <a:pt x="459" y="179"/>
                    <a:pt x="458" y="177"/>
                    <a:pt x="457" y="176"/>
                  </a:cubicBezTo>
                  <a:cubicBezTo>
                    <a:pt x="457" y="175"/>
                    <a:pt x="457" y="175"/>
                    <a:pt x="456" y="174"/>
                  </a:cubicBezTo>
                  <a:cubicBezTo>
                    <a:pt x="456" y="174"/>
                    <a:pt x="456" y="173"/>
                    <a:pt x="455" y="172"/>
                  </a:cubicBezTo>
                  <a:cubicBezTo>
                    <a:pt x="455" y="172"/>
                    <a:pt x="454" y="171"/>
                    <a:pt x="453" y="170"/>
                  </a:cubicBezTo>
                  <a:cubicBezTo>
                    <a:pt x="453" y="169"/>
                    <a:pt x="452" y="169"/>
                    <a:pt x="451" y="168"/>
                  </a:cubicBezTo>
                  <a:cubicBezTo>
                    <a:pt x="451" y="168"/>
                    <a:pt x="450" y="167"/>
                    <a:pt x="450" y="167"/>
                  </a:cubicBezTo>
                  <a:cubicBezTo>
                    <a:pt x="448" y="166"/>
                    <a:pt x="446" y="165"/>
                    <a:pt x="444" y="164"/>
                  </a:cubicBezTo>
                  <a:cubicBezTo>
                    <a:pt x="443" y="163"/>
                    <a:pt x="442" y="163"/>
                    <a:pt x="441" y="162"/>
                  </a:cubicBezTo>
                  <a:cubicBezTo>
                    <a:pt x="436" y="161"/>
                    <a:pt x="430" y="160"/>
                    <a:pt x="423" y="160"/>
                  </a:cubicBezTo>
                  <a:cubicBezTo>
                    <a:pt x="375" y="160"/>
                    <a:pt x="287" y="192"/>
                    <a:pt x="253" y="190"/>
                  </a:cubicBezTo>
                  <a:cubicBezTo>
                    <a:pt x="281" y="158"/>
                    <a:pt x="281" y="158"/>
                    <a:pt x="281" y="158"/>
                  </a:cubicBezTo>
                  <a:cubicBezTo>
                    <a:pt x="303" y="132"/>
                    <a:pt x="303" y="132"/>
                    <a:pt x="303" y="132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60" y="63"/>
                    <a:pt x="360" y="63"/>
                    <a:pt x="360" y="63"/>
                  </a:cubicBezTo>
                  <a:cubicBezTo>
                    <a:pt x="380" y="57"/>
                    <a:pt x="400" y="51"/>
                    <a:pt x="420" y="45"/>
                  </a:cubicBezTo>
                  <a:cubicBezTo>
                    <a:pt x="420" y="45"/>
                    <a:pt x="420" y="45"/>
                    <a:pt x="420" y="45"/>
                  </a:cubicBezTo>
                  <a:cubicBezTo>
                    <a:pt x="480" y="25"/>
                    <a:pt x="533" y="7"/>
                    <a:pt x="548" y="2"/>
                  </a:cubicBezTo>
                  <a:cubicBezTo>
                    <a:pt x="550" y="1"/>
                    <a:pt x="552" y="0"/>
                    <a:pt x="552" y="0"/>
                  </a:cubicBezTo>
                  <a:cubicBezTo>
                    <a:pt x="552" y="0"/>
                    <a:pt x="564" y="8"/>
                    <a:pt x="584" y="24"/>
                  </a:cubicBezTo>
                  <a:cubicBezTo>
                    <a:pt x="631" y="62"/>
                    <a:pt x="721" y="143"/>
                    <a:pt x="801" y="268"/>
                  </a:cubicBezTo>
                  <a:cubicBezTo>
                    <a:pt x="840" y="330"/>
                    <a:pt x="877" y="402"/>
                    <a:pt x="905" y="485"/>
                  </a:cubicBezTo>
                  <a:cubicBezTo>
                    <a:pt x="905" y="485"/>
                    <a:pt x="905" y="485"/>
                    <a:pt x="905" y="485"/>
                  </a:cubicBezTo>
                  <a:cubicBezTo>
                    <a:pt x="910" y="498"/>
                    <a:pt x="914" y="512"/>
                    <a:pt x="918" y="526"/>
                  </a:cubicBezTo>
                  <a:cubicBezTo>
                    <a:pt x="918" y="526"/>
                    <a:pt x="934" y="547"/>
                    <a:pt x="960" y="582"/>
                  </a:cubicBezTo>
                  <a:cubicBezTo>
                    <a:pt x="1041" y="691"/>
                    <a:pt x="1224" y="945"/>
                    <a:pt x="1360" y="1194"/>
                  </a:cubicBezTo>
                  <a:close/>
                </a:path>
              </a:pathLst>
            </a:custGeom>
            <a:gradFill>
              <a:gsLst>
                <a:gs pos="0">
                  <a:srgbClr val="E5C3FF"/>
                </a:gs>
                <a:gs pos="65000">
                  <a:srgbClr val="B0C7F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5" name="Полилиния 32">
              <a:extLst>
                <a:ext uri="{FF2B5EF4-FFF2-40B4-BE49-F238E27FC236}">
                  <a16:creationId xmlns:a16="http://schemas.microsoft.com/office/drawing/2014/main" id="{742FC6CF-44F1-407F-BEB2-8F383DCE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1066" y="1559272"/>
              <a:ext cx="2833086" cy="2015954"/>
            </a:xfrm>
            <a:custGeom>
              <a:avLst/>
              <a:gdLst>
                <a:gd name="T0" fmla="*/ 723 w 841"/>
                <a:gd name="T1" fmla="*/ 599 h 599"/>
                <a:gd name="T2" fmla="*/ 720 w 841"/>
                <a:gd name="T3" fmla="*/ 589 h 599"/>
                <a:gd name="T4" fmla="*/ 717 w 841"/>
                <a:gd name="T5" fmla="*/ 581 h 599"/>
                <a:gd name="T6" fmla="*/ 704 w 841"/>
                <a:gd name="T7" fmla="*/ 552 h 599"/>
                <a:gd name="T8" fmla="*/ 696 w 841"/>
                <a:gd name="T9" fmla="*/ 542 h 599"/>
                <a:gd name="T10" fmla="*/ 689 w 841"/>
                <a:gd name="T11" fmla="*/ 536 h 599"/>
                <a:gd name="T12" fmla="*/ 685 w 841"/>
                <a:gd name="T13" fmla="*/ 533 h 599"/>
                <a:gd name="T14" fmla="*/ 666 w 841"/>
                <a:gd name="T15" fmla="*/ 524 h 599"/>
                <a:gd name="T16" fmla="*/ 661 w 841"/>
                <a:gd name="T17" fmla="*/ 522 h 599"/>
                <a:gd name="T18" fmla="*/ 634 w 841"/>
                <a:gd name="T19" fmla="*/ 516 h 599"/>
                <a:gd name="T20" fmla="*/ 604 w 841"/>
                <a:gd name="T21" fmla="*/ 511 h 599"/>
                <a:gd name="T22" fmla="*/ 579 w 841"/>
                <a:gd name="T23" fmla="*/ 507 h 599"/>
                <a:gd name="T24" fmla="*/ 564 w 841"/>
                <a:gd name="T25" fmla="*/ 504 h 599"/>
                <a:gd name="T26" fmla="*/ 521 w 841"/>
                <a:gd name="T27" fmla="*/ 497 h 599"/>
                <a:gd name="T28" fmla="*/ 462 w 841"/>
                <a:gd name="T29" fmla="*/ 487 h 599"/>
                <a:gd name="T30" fmla="*/ 436 w 841"/>
                <a:gd name="T31" fmla="*/ 481 h 599"/>
                <a:gd name="T32" fmla="*/ 414 w 841"/>
                <a:gd name="T33" fmla="*/ 477 h 599"/>
                <a:gd name="T34" fmla="*/ 388 w 841"/>
                <a:gd name="T35" fmla="*/ 471 h 599"/>
                <a:gd name="T36" fmla="*/ 369 w 841"/>
                <a:gd name="T37" fmla="*/ 465 h 599"/>
                <a:gd name="T38" fmla="*/ 349 w 841"/>
                <a:gd name="T39" fmla="*/ 460 h 599"/>
                <a:gd name="T40" fmla="*/ 334 w 841"/>
                <a:gd name="T41" fmla="*/ 455 h 599"/>
                <a:gd name="T42" fmla="*/ 322 w 841"/>
                <a:gd name="T43" fmla="*/ 450 h 599"/>
                <a:gd name="T44" fmla="*/ 299 w 841"/>
                <a:gd name="T45" fmla="*/ 441 h 599"/>
                <a:gd name="T46" fmla="*/ 257 w 841"/>
                <a:gd name="T47" fmla="*/ 417 h 599"/>
                <a:gd name="T48" fmla="*/ 247 w 841"/>
                <a:gd name="T49" fmla="*/ 409 h 599"/>
                <a:gd name="T50" fmla="*/ 231 w 841"/>
                <a:gd name="T51" fmla="*/ 394 h 599"/>
                <a:gd name="T52" fmla="*/ 219 w 841"/>
                <a:gd name="T53" fmla="*/ 384 h 599"/>
                <a:gd name="T54" fmla="*/ 208 w 841"/>
                <a:gd name="T55" fmla="*/ 375 h 599"/>
                <a:gd name="T56" fmla="*/ 96 w 841"/>
                <a:gd name="T57" fmla="*/ 294 h 599"/>
                <a:gd name="T58" fmla="*/ 73 w 841"/>
                <a:gd name="T59" fmla="*/ 278 h 599"/>
                <a:gd name="T60" fmla="*/ 52 w 841"/>
                <a:gd name="T61" fmla="*/ 231 h 599"/>
                <a:gd name="T62" fmla="*/ 38 w 841"/>
                <a:gd name="T63" fmla="*/ 178 h 599"/>
                <a:gd name="T64" fmla="*/ 42 w 841"/>
                <a:gd name="T65" fmla="*/ 178 h 599"/>
                <a:gd name="T66" fmla="*/ 51 w 841"/>
                <a:gd name="T67" fmla="*/ 179 h 599"/>
                <a:gd name="T68" fmla="*/ 80 w 841"/>
                <a:gd name="T69" fmla="*/ 186 h 599"/>
                <a:gd name="T70" fmla="*/ 90 w 841"/>
                <a:gd name="T71" fmla="*/ 190 h 599"/>
                <a:gd name="T72" fmla="*/ 100 w 841"/>
                <a:gd name="T73" fmla="*/ 195 h 599"/>
                <a:gd name="T74" fmla="*/ 102 w 841"/>
                <a:gd name="T75" fmla="*/ 195 h 599"/>
                <a:gd name="T76" fmla="*/ 154 w 841"/>
                <a:gd name="T77" fmla="*/ 229 h 599"/>
                <a:gd name="T78" fmla="*/ 428 w 841"/>
                <a:gd name="T79" fmla="*/ 189 h 599"/>
                <a:gd name="T80" fmla="*/ 428 w 841"/>
                <a:gd name="T81" fmla="*/ 163 h 599"/>
                <a:gd name="T82" fmla="*/ 428 w 841"/>
                <a:gd name="T83" fmla="*/ 152 h 599"/>
                <a:gd name="T84" fmla="*/ 427 w 841"/>
                <a:gd name="T85" fmla="*/ 148 h 599"/>
                <a:gd name="T86" fmla="*/ 426 w 841"/>
                <a:gd name="T87" fmla="*/ 145 h 599"/>
                <a:gd name="T88" fmla="*/ 423 w 841"/>
                <a:gd name="T89" fmla="*/ 139 h 599"/>
                <a:gd name="T90" fmla="*/ 420 w 841"/>
                <a:gd name="T91" fmla="*/ 135 h 599"/>
                <a:gd name="T92" fmla="*/ 417 w 841"/>
                <a:gd name="T93" fmla="*/ 132 h 599"/>
                <a:gd name="T94" fmla="*/ 408 w 841"/>
                <a:gd name="T95" fmla="*/ 127 h 599"/>
                <a:gd name="T96" fmla="*/ 220 w 841"/>
                <a:gd name="T97" fmla="*/ 155 h 599"/>
                <a:gd name="T98" fmla="*/ 270 w 841"/>
                <a:gd name="T99" fmla="*/ 97 h 599"/>
                <a:gd name="T100" fmla="*/ 594 w 841"/>
                <a:gd name="T101" fmla="*/ 148 h 599"/>
                <a:gd name="T102" fmla="*/ 832 w 841"/>
                <a:gd name="T103" fmla="*/ 544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1" h="599">
                  <a:moveTo>
                    <a:pt x="832" y="544"/>
                  </a:moveTo>
                  <a:cubicBezTo>
                    <a:pt x="827" y="548"/>
                    <a:pt x="784" y="581"/>
                    <a:pt x="723" y="599"/>
                  </a:cubicBezTo>
                  <a:cubicBezTo>
                    <a:pt x="722" y="597"/>
                    <a:pt x="721" y="595"/>
                    <a:pt x="721" y="593"/>
                  </a:cubicBezTo>
                  <a:cubicBezTo>
                    <a:pt x="721" y="592"/>
                    <a:pt x="720" y="590"/>
                    <a:pt x="720" y="589"/>
                  </a:cubicBezTo>
                  <a:cubicBezTo>
                    <a:pt x="719" y="587"/>
                    <a:pt x="719" y="585"/>
                    <a:pt x="718" y="583"/>
                  </a:cubicBezTo>
                  <a:cubicBezTo>
                    <a:pt x="718" y="583"/>
                    <a:pt x="718" y="582"/>
                    <a:pt x="717" y="581"/>
                  </a:cubicBezTo>
                  <a:cubicBezTo>
                    <a:pt x="714" y="570"/>
                    <a:pt x="710" y="561"/>
                    <a:pt x="705" y="554"/>
                  </a:cubicBezTo>
                  <a:cubicBezTo>
                    <a:pt x="704" y="553"/>
                    <a:pt x="704" y="553"/>
                    <a:pt x="704" y="552"/>
                  </a:cubicBezTo>
                  <a:cubicBezTo>
                    <a:pt x="702" y="549"/>
                    <a:pt x="699" y="546"/>
                    <a:pt x="697" y="544"/>
                  </a:cubicBezTo>
                  <a:cubicBezTo>
                    <a:pt x="697" y="543"/>
                    <a:pt x="696" y="543"/>
                    <a:pt x="696" y="542"/>
                  </a:cubicBezTo>
                  <a:cubicBezTo>
                    <a:pt x="694" y="541"/>
                    <a:pt x="692" y="539"/>
                    <a:pt x="690" y="537"/>
                  </a:cubicBezTo>
                  <a:cubicBezTo>
                    <a:pt x="690" y="537"/>
                    <a:pt x="690" y="536"/>
                    <a:pt x="689" y="536"/>
                  </a:cubicBezTo>
                  <a:cubicBezTo>
                    <a:pt x="689" y="536"/>
                    <a:pt x="689" y="536"/>
                    <a:pt x="688" y="536"/>
                  </a:cubicBezTo>
                  <a:cubicBezTo>
                    <a:pt x="687" y="535"/>
                    <a:pt x="686" y="534"/>
                    <a:pt x="685" y="533"/>
                  </a:cubicBezTo>
                  <a:cubicBezTo>
                    <a:pt x="682" y="531"/>
                    <a:pt x="679" y="529"/>
                    <a:pt x="676" y="528"/>
                  </a:cubicBezTo>
                  <a:cubicBezTo>
                    <a:pt x="672" y="526"/>
                    <a:pt x="669" y="525"/>
                    <a:pt x="666" y="524"/>
                  </a:cubicBezTo>
                  <a:cubicBezTo>
                    <a:pt x="665" y="524"/>
                    <a:pt x="664" y="523"/>
                    <a:pt x="663" y="523"/>
                  </a:cubicBezTo>
                  <a:cubicBezTo>
                    <a:pt x="663" y="523"/>
                    <a:pt x="662" y="523"/>
                    <a:pt x="661" y="522"/>
                  </a:cubicBezTo>
                  <a:cubicBezTo>
                    <a:pt x="659" y="522"/>
                    <a:pt x="657" y="521"/>
                    <a:pt x="655" y="521"/>
                  </a:cubicBezTo>
                  <a:cubicBezTo>
                    <a:pt x="648" y="519"/>
                    <a:pt x="641" y="518"/>
                    <a:pt x="634" y="516"/>
                  </a:cubicBezTo>
                  <a:cubicBezTo>
                    <a:pt x="632" y="516"/>
                    <a:pt x="630" y="516"/>
                    <a:pt x="628" y="515"/>
                  </a:cubicBezTo>
                  <a:cubicBezTo>
                    <a:pt x="620" y="514"/>
                    <a:pt x="612" y="512"/>
                    <a:pt x="604" y="511"/>
                  </a:cubicBezTo>
                  <a:cubicBezTo>
                    <a:pt x="599" y="510"/>
                    <a:pt x="595" y="510"/>
                    <a:pt x="591" y="509"/>
                  </a:cubicBezTo>
                  <a:cubicBezTo>
                    <a:pt x="587" y="508"/>
                    <a:pt x="583" y="508"/>
                    <a:pt x="579" y="507"/>
                  </a:cubicBezTo>
                  <a:cubicBezTo>
                    <a:pt x="578" y="507"/>
                    <a:pt x="578" y="507"/>
                    <a:pt x="577" y="506"/>
                  </a:cubicBezTo>
                  <a:cubicBezTo>
                    <a:pt x="572" y="506"/>
                    <a:pt x="568" y="505"/>
                    <a:pt x="564" y="504"/>
                  </a:cubicBezTo>
                  <a:cubicBezTo>
                    <a:pt x="557" y="503"/>
                    <a:pt x="550" y="502"/>
                    <a:pt x="543" y="501"/>
                  </a:cubicBezTo>
                  <a:cubicBezTo>
                    <a:pt x="536" y="500"/>
                    <a:pt x="529" y="499"/>
                    <a:pt x="521" y="497"/>
                  </a:cubicBezTo>
                  <a:cubicBezTo>
                    <a:pt x="506" y="495"/>
                    <a:pt x="490" y="492"/>
                    <a:pt x="475" y="489"/>
                  </a:cubicBezTo>
                  <a:cubicBezTo>
                    <a:pt x="471" y="488"/>
                    <a:pt x="466" y="488"/>
                    <a:pt x="462" y="487"/>
                  </a:cubicBezTo>
                  <a:cubicBezTo>
                    <a:pt x="460" y="486"/>
                    <a:pt x="457" y="486"/>
                    <a:pt x="455" y="485"/>
                  </a:cubicBezTo>
                  <a:cubicBezTo>
                    <a:pt x="448" y="484"/>
                    <a:pt x="442" y="483"/>
                    <a:pt x="436" y="481"/>
                  </a:cubicBezTo>
                  <a:cubicBezTo>
                    <a:pt x="431" y="480"/>
                    <a:pt x="426" y="479"/>
                    <a:pt x="421" y="478"/>
                  </a:cubicBezTo>
                  <a:cubicBezTo>
                    <a:pt x="419" y="478"/>
                    <a:pt x="416" y="477"/>
                    <a:pt x="414" y="477"/>
                  </a:cubicBezTo>
                  <a:cubicBezTo>
                    <a:pt x="406" y="475"/>
                    <a:pt x="399" y="473"/>
                    <a:pt x="392" y="472"/>
                  </a:cubicBezTo>
                  <a:cubicBezTo>
                    <a:pt x="391" y="471"/>
                    <a:pt x="389" y="471"/>
                    <a:pt x="388" y="471"/>
                  </a:cubicBezTo>
                  <a:cubicBezTo>
                    <a:pt x="385" y="470"/>
                    <a:pt x="381" y="469"/>
                    <a:pt x="378" y="468"/>
                  </a:cubicBezTo>
                  <a:cubicBezTo>
                    <a:pt x="375" y="467"/>
                    <a:pt x="372" y="466"/>
                    <a:pt x="369" y="465"/>
                  </a:cubicBezTo>
                  <a:cubicBezTo>
                    <a:pt x="366" y="465"/>
                    <a:pt x="363" y="464"/>
                    <a:pt x="360" y="463"/>
                  </a:cubicBezTo>
                  <a:cubicBezTo>
                    <a:pt x="356" y="462"/>
                    <a:pt x="353" y="461"/>
                    <a:pt x="349" y="460"/>
                  </a:cubicBezTo>
                  <a:cubicBezTo>
                    <a:pt x="347" y="459"/>
                    <a:pt x="344" y="458"/>
                    <a:pt x="341" y="457"/>
                  </a:cubicBezTo>
                  <a:cubicBezTo>
                    <a:pt x="339" y="456"/>
                    <a:pt x="337" y="456"/>
                    <a:pt x="334" y="455"/>
                  </a:cubicBezTo>
                  <a:cubicBezTo>
                    <a:pt x="332" y="454"/>
                    <a:pt x="330" y="453"/>
                    <a:pt x="328" y="453"/>
                  </a:cubicBezTo>
                  <a:cubicBezTo>
                    <a:pt x="326" y="452"/>
                    <a:pt x="324" y="451"/>
                    <a:pt x="322" y="450"/>
                  </a:cubicBezTo>
                  <a:cubicBezTo>
                    <a:pt x="316" y="448"/>
                    <a:pt x="310" y="446"/>
                    <a:pt x="304" y="443"/>
                  </a:cubicBezTo>
                  <a:cubicBezTo>
                    <a:pt x="302" y="442"/>
                    <a:pt x="301" y="442"/>
                    <a:pt x="299" y="441"/>
                  </a:cubicBezTo>
                  <a:cubicBezTo>
                    <a:pt x="284" y="434"/>
                    <a:pt x="271" y="427"/>
                    <a:pt x="259" y="418"/>
                  </a:cubicBezTo>
                  <a:cubicBezTo>
                    <a:pt x="259" y="418"/>
                    <a:pt x="258" y="418"/>
                    <a:pt x="257" y="417"/>
                  </a:cubicBezTo>
                  <a:cubicBezTo>
                    <a:pt x="255" y="415"/>
                    <a:pt x="253" y="414"/>
                    <a:pt x="251" y="412"/>
                  </a:cubicBezTo>
                  <a:cubicBezTo>
                    <a:pt x="249" y="411"/>
                    <a:pt x="248" y="410"/>
                    <a:pt x="247" y="409"/>
                  </a:cubicBezTo>
                  <a:cubicBezTo>
                    <a:pt x="243" y="405"/>
                    <a:pt x="239" y="401"/>
                    <a:pt x="235" y="397"/>
                  </a:cubicBezTo>
                  <a:cubicBezTo>
                    <a:pt x="233" y="396"/>
                    <a:pt x="232" y="395"/>
                    <a:pt x="231" y="394"/>
                  </a:cubicBezTo>
                  <a:cubicBezTo>
                    <a:pt x="229" y="393"/>
                    <a:pt x="227" y="391"/>
                    <a:pt x="225" y="389"/>
                  </a:cubicBezTo>
                  <a:cubicBezTo>
                    <a:pt x="223" y="388"/>
                    <a:pt x="221" y="386"/>
                    <a:pt x="219" y="384"/>
                  </a:cubicBezTo>
                  <a:cubicBezTo>
                    <a:pt x="216" y="382"/>
                    <a:pt x="214" y="381"/>
                    <a:pt x="212" y="379"/>
                  </a:cubicBezTo>
                  <a:cubicBezTo>
                    <a:pt x="211" y="378"/>
                    <a:pt x="209" y="377"/>
                    <a:pt x="208" y="375"/>
                  </a:cubicBezTo>
                  <a:cubicBezTo>
                    <a:pt x="175" y="349"/>
                    <a:pt x="135" y="320"/>
                    <a:pt x="96" y="294"/>
                  </a:cubicBezTo>
                  <a:cubicBezTo>
                    <a:pt x="96" y="294"/>
                    <a:pt x="96" y="294"/>
                    <a:pt x="96" y="294"/>
                  </a:cubicBezTo>
                  <a:cubicBezTo>
                    <a:pt x="92" y="291"/>
                    <a:pt x="88" y="288"/>
                    <a:pt x="84" y="285"/>
                  </a:cubicBezTo>
                  <a:cubicBezTo>
                    <a:pt x="80" y="283"/>
                    <a:pt x="77" y="280"/>
                    <a:pt x="73" y="278"/>
                  </a:cubicBezTo>
                  <a:cubicBezTo>
                    <a:pt x="71" y="276"/>
                    <a:pt x="68" y="274"/>
                    <a:pt x="66" y="273"/>
                  </a:cubicBezTo>
                  <a:cubicBezTo>
                    <a:pt x="65" y="256"/>
                    <a:pt x="60" y="242"/>
                    <a:pt x="52" y="231"/>
                  </a:cubicBezTo>
                  <a:cubicBezTo>
                    <a:pt x="38" y="211"/>
                    <a:pt x="16" y="198"/>
                    <a:pt x="0" y="186"/>
                  </a:cubicBezTo>
                  <a:cubicBezTo>
                    <a:pt x="10" y="182"/>
                    <a:pt x="22" y="180"/>
                    <a:pt x="38" y="178"/>
                  </a:cubicBezTo>
                  <a:cubicBezTo>
                    <a:pt x="40" y="178"/>
                    <a:pt x="40" y="178"/>
                    <a:pt x="40" y="178"/>
                  </a:cubicBezTo>
                  <a:cubicBezTo>
                    <a:pt x="41" y="178"/>
                    <a:pt x="41" y="178"/>
                    <a:pt x="42" y="178"/>
                  </a:cubicBezTo>
                  <a:cubicBezTo>
                    <a:pt x="44" y="178"/>
                    <a:pt x="45" y="178"/>
                    <a:pt x="46" y="178"/>
                  </a:cubicBezTo>
                  <a:cubicBezTo>
                    <a:pt x="48" y="178"/>
                    <a:pt x="49" y="178"/>
                    <a:pt x="51" y="179"/>
                  </a:cubicBezTo>
                  <a:cubicBezTo>
                    <a:pt x="52" y="179"/>
                    <a:pt x="53" y="179"/>
                    <a:pt x="54" y="179"/>
                  </a:cubicBezTo>
                  <a:cubicBezTo>
                    <a:pt x="62" y="181"/>
                    <a:pt x="70" y="183"/>
                    <a:pt x="80" y="186"/>
                  </a:cubicBezTo>
                  <a:cubicBezTo>
                    <a:pt x="82" y="187"/>
                    <a:pt x="84" y="188"/>
                    <a:pt x="86" y="189"/>
                  </a:cubicBezTo>
                  <a:cubicBezTo>
                    <a:pt x="87" y="189"/>
                    <a:pt x="88" y="190"/>
                    <a:pt x="90" y="190"/>
                  </a:cubicBezTo>
                  <a:cubicBezTo>
                    <a:pt x="91" y="191"/>
                    <a:pt x="93" y="192"/>
                    <a:pt x="95" y="192"/>
                  </a:cubicBezTo>
                  <a:cubicBezTo>
                    <a:pt x="97" y="193"/>
                    <a:pt x="99" y="194"/>
                    <a:pt x="100" y="195"/>
                  </a:cubicBezTo>
                  <a:cubicBezTo>
                    <a:pt x="101" y="195"/>
                    <a:pt x="101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16" y="207"/>
                    <a:pt x="134" y="218"/>
                    <a:pt x="154" y="229"/>
                  </a:cubicBezTo>
                  <a:cubicBezTo>
                    <a:pt x="251" y="280"/>
                    <a:pt x="405" y="310"/>
                    <a:pt x="428" y="196"/>
                  </a:cubicBezTo>
                  <a:cubicBezTo>
                    <a:pt x="429" y="193"/>
                    <a:pt x="429" y="191"/>
                    <a:pt x="428" y="189"/>
                  </a:cubicBezTo>
                  <a:cubicBezTo>
                    <a:pt x="430" y="180"/>
                    <a:pt x="430" y="171"/>
                    <a:pt x="428" y="163"/>
                  </a:cubicBezTo>
                  <a:cubicBezTo>
                    <a:pt x="428" y="163"/>
                    <a:pt x="428" y="163"/>
                    <a:pt x="428" y="163"/>
                  </a:cubicBezTo>
                  <a:cubicBezTo>
                    <a:pt x="428" y="160"/>
                    <a:pt x="428" y="157"/>
                    <a:pt x="428" y="154"/>
                  </a:cubicBezTo>
                  <a:cubicBezTo>
                    <a:pt x="428" y="153"/>
                    <a:pt x="428" y="153"/>
                    <a:pt x="428" y="152"/>
                  </a:cubicBezTo>
                  <a:cubicBezTo>
                    <a:pt x="428" y="151"/>
                    <a:pt x="428" y="151"/>
                    <a:pt x="427" y="150"/>
                  </a:cubicBezTo>
                  <a:cubicBezTo>
                    <a:pt x="427" y="149"/>
                    <a:pt x="427" y="149"/>
                    <a:pt x="427" y="148"/>
                  </a:cubicBezTo>
                  <a:cubicBezTo>
                    <a:pt x="427" y="147"/>
                    <a:pt x="427" y="147"/>
                    <a:pt x="427" y="146"/>
                  </a:cubicBezTo>
                  <a:cubicBezTo>
                    <a:pt x="426" y="146"/>
                    <a:pt x="426" y="145"/>
                    <a:pt x="426" y="145"/>
                  </a:cubicBezTo>
                  <a:cubicBezTo>
                    <a:pt x="426" y="144"/>
                    <a:pt x="425" y="142"/>
                    <a:pt x="424" y="141"/>
                  </a:cubicBezTo>
                  <a:cubicBezTo>
                    <a:pt x="424" y="140"/>
                    <a:pt x="424" y="140"/>
                    <a:pt x="423" y="139"/>
                  </a:cubicBezTo>
                  <a:cubicBezTo>
                    <a:pt x="423" y="139"/>
                    <a:pt x="423" y="138"/>
                    <a:pt x="422" y="137"/>
                  </a:cubicBezTo>
                  <a:cubicBezTo>
                    <a:pt x="422" y="137"/>
                    <a:pt x="421" y="136"/>
                    <a:pt x="420" y="135"/>
                  </a:cubicBezTo>
                  <a:cubicBezTo>
                    <a:pt x="420" y="134"/>
                    <a:pt x="419" y="134"/>
                    <a:pt x="418" y="133"/>
                  </a:cubicBezTo>
                  <a:cubicBezTo>
                    <a:pt x="418" y="133"/>
                    <a:pt x="417" y="132"/>
                    <a:pt x="417" y="132"/>
                  </a:cubicBezTo>
                  <a:cubicBezTo>
                    <a:pt x="415" y="131"/>
                    <a:pt x="413" y="130"/>
                    <a:pt x="411" y="129"/>
                  </a:cubicBezTo>
                  <a:cubicBezTo>
                    <a:pt x="410" y="128"/>
                    <a:pt x="409" y="128"/>
                    <a:pt x="408" y="127"/>
                  </a:cubicBezTo>
                  <a:cubicBezTo>
                    <a:pt x="403" y="126"/>
                    <a:pt x="397" y="125"/>
                    <a:pt x="390" y="125"/>
                  </a:cubicBezTo>
                  <a:cubicBezTo>
                    <a:pt x="342" y="125"/>
                    <a:pt x="254" y="157"/>
                    <a:pt x="220" y="155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70" y="97"/>
                    <a:pt x="270" y="97"/>
                    <a:pt x="270" y="97"/>
                  </a:cubicBezTo>
                  <a:cubicBezTo>
                    <a:pt x="333" y="79"/>
                    <a:pt x="410" y="61"/>
                    <a:pt x="464" y="53"/>
                  </a:cubicBezTo>
                  <a:cubicBezTo>
                    <a:pt x="541" y="42"/>
                    <a:pt x="566" y="0"/>
                    <a:pt x="594" y="148"/>
                  </a:cubicBezTo>
                  <a:cubicBezTo>
                    <a:pt x="621" y="297"/>
                    <a:pt x="682" y="329"/>
                    <a:pt x="730" y="361"/>
                  </a:cubicBezTo>
                  <a:cubicBezTo>
                    <a:pt x="779" y="394"/>
                    <a:pt x="841" y="538"/>
                    <a:pt x="832" y="5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6" name="Полилиния 33">
              <a:extLst>
                <a:ext uri="{FF2B5EF4-FFF2-40B4-BE49-F238E27FC236}">
                  <a16:creationId xmlns:a16="http://schemas.microsoft.com/office/drawing/2014/main" id="{86469AEA-7511-41DC-A011-88DD8174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197122"/>
              <a:ext cx="964074" cy="677360"/>
            </a:xfrm>
            <a:custGeom>
              <a:avLst/>
              <a:gdLst>
                <a:gd name="T0" fmla="*/ 462 w 538"/>
                <a:gd name="T1" fmla="*/ 0 h 378"/>
                <a:gd name="T2" fmla="*/ 0 w 538"/>
                <a:gd name="T3" fmla="*/ 245 h 378"/>
                <a:gd name="T4" fmla="*/ 0 w 538"/>
                <a:gd name="T5" fmla="*/ 378 h 378"/>
                <a:gd name="T6" fmla="*/ 538 w 538"/>
                <a:gd name="T7" fmla="*/ 100 h 378"/>
                <a:gd name="T8" fmla="*/ 462 w 538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378">
                  <a:moveTo>
                    <a:pt x="462" y="0"/>
                  </a:moveTo>
                  <a:lnTo>
                    <a:pt x="0" y="245"/>
                  </a:lnTo>
                  <a:lnTo>
                    <a:pt x="0" y="378"/>
                  </a:lnTo>
                  <a:lnTo>
                    <a:pt x="538" y="10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7" name="Полилиния 34">
              <a:extLst>
                <a:ext uri="{FF2B5EF4-FFF2-40B4-BE49-F238E27FC236}">
                  <a16:creationId xmlns:a16="http://schemas.microsoft.com/office/drawing/2014/main" id="{A828F27C-2D7F-4EC9-819B-5E259490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376318"/>
              <a:ext cx="2331338" cy="3436976"/>
            </a:xfrm>
            <a:custGeom>
              <a:avLst/>
              <a:gdLst>
                <a:gd name="T0" fmla="*/ 692 w 692"/>
                <a:gd name="T1" fmla="*/ 543 h 1021"/>
                <a:gd name="T2" fmla="*/ 692 w 692"/>
                <a:gd name="T3" fmla="*/ 1021 h 1021"/>
                <a:gd name="T4" fmla="*/ 529 w 692"/>
                <a:gd name="T5" fmla="*/ 922 h 1021"/>
                <a:gd name="T6" fmla="*/ 267 w 692"/>
                <a:gd name="T7" fmla="*/ 862 h 1021"/>
                <a:gd name="T8" fmla="*/ 222 w 692"/>
                <a:gd name="T9" fmla="*/ 855 h 1021"/>
                <a:gd name="T10" fmla="*/ 85 w 692"/>
                <a:gd name="T11" fmla="*/ 506 h 1021"/>
                <a:gd name="T12" fmla="*/ 0 w 692"/>
                <a:gd name="T13" fmla="*/ 148 h 1021"/>
                <a:gd name="T14" fmla="*/ 95 w 692"/>
                <a:gd name="T15" fmla="*/ 99 h 1021"/>
                <a:gd name="T16" fmla="*/ 183 w 692"/>
                <a:gd name="T17" fmla="*/ 54 h 1021"/>
                <a:gd name="T18" fmla="*/ 263 w 692"/>
                <a:gd name="T19" fmla="*/ 13 h 1021"/>
                <a:gd name="T20" fmla="*/ 286 w 692"/>
                <a:gd name="T21" fmla="*/ 0 h 1021"/>
                <a:gd name="T22" fmla="*/ 286 w 692"/>
                <a:gd name="T23" fmla="*/ 0 h 1021"/>
                <a:gd name="T24" fmla="*/ 286 w 692"/>
                <a:gd name="T25" fmla="*/ 0 h 1021"/>
                <a:gd name="T26" fmla="*/ 292 w 692"/>
                <a:gd name="T27" fmla="*/ 7 h 1021"/>
                <a:gd name="T28" fmla="*/ 692 w 692"/>
                <a:gd name="T29" fmla="*/ 543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1021">
                  <a:moveTo>
                    <a:pt x="692" y="543"/>
                  </a:moveTo>
                  <a:cubicBezTo>
                    <a:pt x="692" y="1021"/>
                    <a:pt x="692" y="1021"/>
                    <a:pt x="692" y="1021"/>
                  </a:cubicBezTo>
                  <a:cubicBezTo>
                    <a:pt x="681" y="1000"/>
                    <a:pt x="644" y="961"/>
                    <a:pt x="529" y="922"/>
                  </a:cubicBezTo>
                  <a:cubicBezTo>
                    <a:pt x="467" y="901"/>
                    <a:pt x="382" y="880"/>
                    <a:pt x="267" y="862"/>
                  </a:cubicBezTo>
                  <a:cubicBezTo>
                    <a:pt x="252" y="860"/>
                    <a:pt x="238" y="857"/>
                    <a:pt x="222" y="855"/>
                  </a:cubicBezTo>
                  <a:cubicBezTo>
                    <a:pt x="164" y="741"/>
                    <a:pt x="118" y="618"/>
                    <a:pt x="85" y="506"/>
                  </a:cubicBezTo>
                  <a:cubicBezTo>
                    <a:pt x="24" y="308"/>
                    <a:pt x="0" y="148"/>
                    <a:pt x="0" y="148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183" y="54"/>
                    <a:pt x="183" y="54"/>
                    <a:pt x="183" y="54"/>
                  </a:cubicBezTo>
                  <a:cubicBezTo>
                    <a:pt x="263" y="13"/>
                    <a:pt x="263" y="13"/>
                    <a:pt x="263" y="13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8" y="2"/>
                    <a:pt x="290" y="5"/>
                    <a:pt x="292" y="7"/>
                  </a:cubicBezTo>
                  <a:cubicBezTo>
                    <a:pt x="354" y="77"/>
                    <a:pt x="539" y="303"/>
                    <a:pt x="692" y="543"/>
                  </a:cubicBezTo>
                  <a:close/>
                </a:path>
              </a:pathLst>
            </a:custGeom>
            <a:gradFill>
              <a:gsLst>
                <a:gs pos="0">
                  <a:srgbClr val="0A2DDB"/>
                </a:gs>
                <a:gs pos="83000">
                  <a:srgbClr val="3E04A9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8" name="Полилиния 35">
              <a:extLst>
                <a:ext uri="{FF2B5EF4-FFF2-40B4-BE49-F238E27FC236}">
                  <a16:creationId xmlns:a16="http://schemas.microsoft.com/office/drawing/2014/main" id="{3CEFFA90-EB51-41A6-8D88-DC1FC480C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557306"/>
              <a:ext cx="1782999" cy="2922684"/>
            </a:xfrm>
            <a:custGeom>
              <a:avLst/>
              <a:gdLst>
                <a:gd name="T0" fmla="*/ 529 w 529"/>
                <a:gd name="T1" fmla="*/ 868 h 868"/>
                <a:gd name="T2" fmla="*/ 267 w 529"/>
                <a:gd name="T3" fmla="*/ 808 h 868"/>
                <a:gd name="T4" fmla="*/ 222 w 529"/>
                <a:gd name="T5" fmla="*/ 801 h 868"/>
                <a:gd name="T6" fmla="*/ 85 w 529"/>
                <a:gd name="T7" fmla="*/ 452 h 868"/>
                <a:gd name="T8" fmla="*/ 0 w 529"/>
                <a:gd name="T9" fmla="*/ 94 h 868"/>
                <a:gd name="T10" fmla="*/ 95 w 529"/>
                <a:gd name="T11" fmla="*/ 45 h 868"/>
                <a:gd name="T12" fmla="*/ 183 w 529"/>
                <a:gd name="T13" fmla="*/ 0 h 868"/>
                <a:gd name="T14" fmla="*/ 194 w 529"/>
                <a:gd name="T15" fmla="*/ 1 h 868"/>
                <a:gd name="T16" fmla="*/ 315 w 529"/>
                <a:gd name="T17" fmla="*/ 378 h 868"/>
                <a:gd name="T18" fmla="*/ 315 w 529"/>
                <a:gd name="T19" fmla="*/ 421 h 868"/>
                <a:gd name="T20" fmla="*/ 508 w 529"/>
                <a:gd name="T21" fmla="*/ 855 h 868"/>
                <a:gd name="T22" fmla="*/ 529 w 529"/>
                <a:gd name="T23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868">
                  <a:moveTo>
                    <a:pt x="529" y="868"/>
                  </a:moveTo>
                  <a:cubicBezTo>
                    <a:pt x="467" y="847"/>
                    <a:pt x="382" y="826"/>
                    <a:pt x="267" y="808"/>
                  </a:cubicBezTo>
                  <a:cubicBezTo>
                    <a:pt x="252" y="806"/>
                    <a:pt x="238" y="803"/>
                    <a:pt x="222" y="801"/>
                  </a:cubicBezTo>
                  <a:cubicBezTo>
                    <a:pt x="164" y="687"/>
                    <a:pt x="118" y="564"/>
                    <a:pt x="85" y="452"/>
                  </a:cubicBezTo>
                  <a:cubicBezTo>
                    <a:pt x="24" y="254"/>
                    <a:pt x="0" y="94"/>
                    <a:pt x="0" y="94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0"/>
                    <a:pt x="190" y="0"/>
                    <a:pt x="194" y="1"/>
                  </a:cubicBezTo>
                  <a:cubicBezTo>
                    <a:pt x="194" y="1"/>
                    <a:pt x="315" y="244"/>
                    <a:pt x="315" y="378"/>
                  </a:cubicBezTo>
                  <a:cubicBezTo>
                    <a:pt x="315" y="392"/>
                    <a:pt x="315" y="406"/>
                    <a:pt x="315" y="421"/>
                  </a:cubicBezTo>
                  <a:cubicBezTo>
                    <a:pt x="311" y="551"/>
                    <a:pt x="307" y="720"/>
                    <a:pt x="508" y="855"/>
                  </a:cubicBezTo>
                  <a:cubicBezTo>
                    <a:pt x="515" y="859"/>
                    <a:pt x="522" y="864"/>
                    <a:pt x="529" y="868"/>
                  </a:cubicBezTo>
                  <a:close/>
                </a:path>
              </a:pathLst>
            </a:custGeom>
            <a:gradFill>
              <a:gsLst>
                <a:gs pos="100000">
                  <a:srgbClr val="5936E0"/>
                </a:gs>
                <a:gs pos="44000">
                  <a:srgbClr val="371DBD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15" name="Заголовок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2 с информацией о кадрах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01B969E-EDEF-9C07-F117-5B6FE198443F}"/>
              </a:ext>
            </a:extLst>
          </p:cNvPr>
          <p:cNvSpPr/>
          <p:nvPr/>
        </p:nvSpPr>
        <p:spPr>
          <a:xfrm>
            <a:off x="575554" y="3026525"/>
            <a:ext cx="7032682" cy="266226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Для подачи заявления вам понадобятся следующие документы:</a:t>
            </a:r>
          </a:p>
          <a:p>
            <a:pPr rtl="0"/>
            <a:endParaRPr lang="ru-RU" sz="900" b="1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- Документ, удостоверяющий личность родителя или </a:t>
            </a:r>
          </a:p>
          <a:p>
            <a:pPr rtl="0"/>
            <a:r>
              <a:rPr lang="ru-RU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 законного представителя ребенка;</a:t>
            </a:r>
          </a:p>
          <a:p>
            <a:pPr rtl="0"/>
            <a:endParaRPr lang="ru-RU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- СНИЛС родителя или законного представителя ребенка;</a:t>
            </a:r>
          </a:p>
          <a:p>
            <a:pPr rtl="0"/>
            <a:endParaRPr lang="ru-RU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- Документ, удостоверяющих личность ребенка;</a:t>
            </a:r>
          </a:p>
          <a:p>
            <a:pPr rtl="0"/>
            <a:endParaRPr lang="ru-RU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- СНИЛС ребенка.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234EC6-400E-692D-90C0-E347DFD2436A}"/>
              </a:ext>
            </a:extLst>
          </p:cNvPr>
          <p:cNvSpPr/>
          <p:nvPr/>
        </p:nvSpPr>
        <p:spPr>
          <a:xfrm>
            <a:off x="575554" y="5954061"/>
            <a:ext cx="7032682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После заполнения заявления, организация зачислит ребенка в выбранный кружок, активировав тем самым ваш сертификат ДО </a:t>
            </a:r>
            <a:endParaRPr lang="ru-RU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FEFD03-9F90-ADDA-23FE-B6DAAACBF109}"/>
              </a:ext>
            </a:extLst>
          </p:cNvPr>
          <p:cNvSpPr/>
          <p:nvPr/>
        </p:nvSpPr>
        <p:spPr>
          <a:xfrm>
            <a:off x="571462" y="1935139"/>
            <a:ext cx="7608704" cy="83099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Так как онлайн-сервисы для записи в кружки не всегда корректно работают, есть простой способ записаться на занятия, лично подав заявление</a:t>
            </a:r>
          </a:p>
          <a:p>
            <a:pPr rtl="0"/>
            <a:r>
              <a:rPr lang="ru-RU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в организацию дополнительного образования</a:t>
            </a:r>
            <a:endParaRPr lang="ru-RU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0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 hidden="1">
            <a:extLst>
              <a:ext uri="{FF2B5EF4-FFF2-40B4-BE49-F238E27FC236}">
                <a16:creationId xmlns:a16="http://schemas.microsoft.com/office/drawing/2014/main" id="{24922840-A8AD-427F-889C-2B79CACC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Слайд 10 с информацией о кадрах</a:t>
            </a:r>
          </a:p>
        </p:txBody>
      </p:sp>
      <p:grpSp>
        <p:nvGrpSpPr>
          <p:cNvPr id="23" name="Группа 22" descr="Это изображение содержит абстрактную форму. ">
            <a:extLst>
              <a:ext uri="{FF2B5EF4-FFF2-40B4-BE49-F238E27FC236}">
                <a16:creationId xmlns:a16="http://schemas.microsoft.com/office/drawing/2014/main" id="{C5C1EC81-7459-4B76-B0C8-CF221BB21A2F}"/>
              </a:ext>
            </a:extLst>
          </p:cNvPr>
          <p:cNvGrpSpPr/>
          <p:nvPr/>
        </p:nvGrpSpPr>
        <p:grpSpPr>
          <a:xfrm>
            <a:off x="8084289" y="-3311931"/>
            <a:ext cx="8948964" cy="12105059"/>
            <a:chOff x="4855953" y="-2833465"/>
            <a:chExt cx="8948964" cy="12105059"/>
          </a:xfrm>
        </p:grpSpPr>
        <p:sp>
          <p:nvSpPr>
            <p:cNvPr id="20" name="Полилиния 10">
              <a:extLst>
                <a:ext uri="{FF2B5EF4-FFF2-40B4-BE49-F238E27FC236}">
                  <a16:creationId xmlns:a16="http://schemas.microsoft.com/office/drawing/2014/main" id="{6067105C-8C4E-4F4D-AF25-4E9E7FEE01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" name="Полилиния 11">
              <a:extLst>
                <a:ext uri="{FF2B5EF4-FFF2-40B4-BE49-F238E27FC236}">
                  <a16:creationId xmlns:a16="http://schemas.microsoft.com/office/drawing/2014/main" id="{70B75532-3E3F-4E79-89ED-8E7671BB9C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12">
              <a:extLst>
                <a:ext uri="{FF2B5EF4-FFF2-40B4-BE49-F238E27FC236}">
                  <a16:creationId xmlns:a16="http://schemas.microsoft.com/office/drawing/2014/main" id="{517F7404-4FD2-4A56-9BC1-55945A2E0042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3" name="Надпись 2">
            <a:extLst>
              <a:ext uri="{FF2B5EF4-FFF2-40B4-BE49-F238E27FC236}">
                <a16:creationId xmlns:a16="http://schemas.microsoft.com/office/drawing/2014/main" id="{9436B850-15F2-41BC-A54E-6E0F332F011D}"/>
              </a:ext>
            </a:extLst>
          </p:cNvPr>
          <p:cNvSpPr txBox="1"/>
          <p:nvPr/>
        </p:nvSpPr>
        <p:spPr>
          <a:xfrm>
            <a:off x="336428" y="1741201"/>
            <a:ext cx="8254678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8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у вас остались вопросы </a:t>
            </a:r>
          </a:p>
          <a:p>
            <a:pPr rtl="0"/>
            <a:r>
              <a:rPr lang="ru-RU" sz="28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получению социального сертификата ДО,</a:t>
            </a:r>
          </a:p>
          <a:p>
            <a:pPr rtl="0"/>
            <a:r>
              <a:rPr lang="ru-RU" sz="28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обращайтесь в</a:t>
            </a:r>
          </a:p>
          <a:p>
            <a:pPr rtl="0"/>
            <a:r>
              <a:rPr lang="ru-RU" sz="2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Муниципальный опорный центр дополнительного образования</a:t>
            </a:r>
          </a:p>
          <a:p>
            <a:pPr rtl="0"/>
            <a:r>
              <a:rPr lang="ru-RU" sz="28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Аксайского района</a:t>
            </a:r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508512C1-CFC8-5685-EC63-189B216E9CD2}"/>
              </a:ext>
            </a:extLst>
          </p:cNvPr>
          <p:cNvGrpSpPr/>
          <p:nvPr/>
        </p:nvGrpSpPr>
        <p:grpSpPr>
          <a:xfrm>
            <a:off x="336428" y="5345962"/>
            <a:ext cx="3211842" cy="1115099"/>
            <a:chOff x="336428" y="5263116"/>
            <a:chExt cx="3450469" cy="1197946"/>
          </a:xfrm>
        </p:grpSpPr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CD19C891-5599-36B4-C88E-A1F2DB2A5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28" y="5263116"/>
              <a:ext cx="368599" cy="1197946"/>
            </a:xfrm>
            <a:prstGeom prst="rect">
              <a:avLst/>
            </a:prstGeom>
          </p:spPr>
        </p:pic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52D5B24B-55FF-F7AA-F6A2-50CC8FC22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3481" y="5327605"/>
              <a:ext cx="3003416" cy="11038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2568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668227_win32_fixed" id="{17DD1A52-D3DE-4BC7-AB4E-5ED952CBB3F4}" vid="{D8C85220-06A0-4E3D-954C-BC12E2647BF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421E6-0B73-4301-8D1C-0131DB42FA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900F64-9193-44F8-BD63-E681103777C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10CA4BDF-ECBC-4F8E-8F31-E58428FA4B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Широкоэкранный</PresentationFormat>
  <Paragraphs>49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Тема Office</vt:lpstr>
      <vt:lpstr>Слайд 1 с информацией о кадрах</vt:lpstr>
      <vt:lpstr>Слайд 1 с информацией о кадрах</vt:lpstr>
      <vt:lpstr>Слайд 2 с информацией о кадрах</vt:lpstr>
      <vt:lpstr>Слайд 8 с информацией о кадрах</vt:lpstr>
      <vt:lpstr>Слайд 2 с информацией о кадрах</vt:lpstr>
      <vt:lpstr>Слайд 10 с информацией о кадрах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2022-01-19T22:30:16Z</dcterms:created>
  <dcterms:modified xsi:type="dcterms:W3CDTF">2024-12-18T08:54:43Z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